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notesSlides/notesSlide17.xml" ContentType="application/vnd.openxmlformats-officedocument.presentationml.notesSlide+xml"/>
  <Override PartName="/ppt/charts/chart4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6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7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8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31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32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33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34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91" r:id="rId3"/>
    <p:sldId id="290" r:id="rId4"/>
    <p:sldId id="298" r:id="rId5"/>
    <p:sldId id="330" r:id="rId6"/>
    <p:sldId id="324" r:id="rId7"/>
    <p:sldId id="315" r:id="rId8"/>
    <p:sldId id="326" r:id="rId9"/>
    <p:sldId id="327" r:id="rId10"/>
    <p:sldId id="328" r:id="rId11"/>
    <p:sldId id="329" r:id="rId12"/>
    <p:sldId id="304" r:id="rId13"/>
    <p:sldId id="305" r:id="rId14"/>
    <p:sldId id="292" r:id="rId15"/>
    <p:sldId id="336" r:id="rId16"/>
    <p:sldId id="337" r:id="rId17"/>
    <p:sldId id="338" r:id="rId18"/>
    <p:sldId id="332" r:id="rId19"/>
    <p:sldId id="340" r:id="rId20"/>
    <p:sldId id="333" r:id="rId21"/>
    <p:sldId id="341" r:id="rId22"/>
    <p:sldId id="335" r:id="rId23"/>
    <p:sldId id="334" r:id="rId24"/>
    <p:sldId id="293" r:id="rId25"/>
    <p:sldId id="345" r:id="rId26"/>
    <p:sldId id="344" r:id="rId27"/>
    <p:sldId id="342" r:id="rId28"/>
    <p:sldId id="316" r:id="rId29"/>
    <p:sldId id="346" r:id="rId30"/>
    <p:sldId id="318" r:id="rId31"/>
    <p:sldId id="319" r:id="rId32"/>
    <p:sldId id="331" r:id="rId33"/>
    <p:sldId id="321" r:id="rId34"/>
    <p:sldId id="322" r:id="rId35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256" autoAdjust="0"/>
  </p:normalViewPr>
  <p:slideViewPr>
    <p:cSldViewPr>
      <p:cViewPr varScale="1">
        <p:scale>
          <a:sx n="44" d="100"/>
          <a:sy n="44" d="100"/>
        </p:scale>
        <p:origin x="-5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2002"/>
    </p:cViewPr>
  </p:sorterViewPr>
  <p:notesViewPr>
    <p:cSldViewPr>
      <p:cViewPr varScale="1">
        <p:scale>
          <a:sx n="59" d="100"/>
          <a:sy n="59" d="100"/>
        </p:scale>
        <p:origin x="-2508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Autieri" userId="fde8c8aec2e659a2" providerId="LiveId" clId="{0676D705-6569-45FC-9D8E-5484078D0E60}"/>
    <pc:docChg chg="modSld">
      <pc:chgData name="Sara Autieri" userId="fde8c8aec2e659a2" providerId="LiveId" clId="{0676D705-6569-45FC-9D8E-5484078D0E60}" dt="2020-11-27T13:58:41.669" v="117" actId="20577"/>
      <pc:docMkLst>
        <pc:docMk/>
      </pc:docMkLst>
      <pc:sldChg chg="modSp mod">
        <pc:chgData name="Sara Autieri" userId="fde8c8aec2e659a2" providerId="LiveId" clId="{0676D705-6569-45FC-9D8E-5484078D0E60}" dt="2020-11-27T13:58:12.192" v="71" actId="20577"/>
        <pc:sldMkLst>
          <pc:docMk/>
          <pc:sldMk cId="2259481840" sldId="298"/>
        </pc:sldMkLst>
        <pc:spChg chg="mod">
          <ac:chgData name="Sara Autieri" userId="fde8c8aec2e659a2" providerId="LiveId" clId="{0676D705-6569-45FC-9D8E-5484078D0E60}" dt="2020-11-27T13:58:12.192" v="71" actId="20577"/>
          <ac:spMkLst>
            <pc:docMk/>
            <pc:sldMk cId="2259481840" sldId="298"/>
            <ac:spMk id="68610" creationId="{00000000-0000-0000-0000-000000000000}"/>
          </ac:spMkLst>
        </pc:spChg>
      </pc:sldChg>
      <pc:sldChg chg="modSp mod">
        <pc:chgData name="Sara Autieri" userId="fde8c8aec2e659a2" providerId="LiveId" clId="{0676D705-6569-45FC-9D8E-5484078D0E60}" dt="2020-11-27T13:58:25.651" v="92" actId="20577"/>
        <pc:sldMkLst>
          <pc:docMk/>
          <pc:sldMk cId="1014327406" sldId="315"/>
        </pc:sldMkLst>
        <pc:spChg chg="mod">
          <ac:chgData name="Sara Autieri" userId="fde8c8aec2e659a2" providerId="LiveId" clId="{0676D705-6569-45FC-9D8E-5484078D0E60}" dt="2020-11-27T13:58:25.651" v="92" actId="20577"/>
          <ac:spMkLst>
            <pc:docMk/>
            <pc:sldMk cId="1014327406" sldId="315"/>
            <ac:spMk id="68610" creationId="{00000000-0000-0000-0000-000000000000}"/>
          </ac:spMkLst>
        </pc:spChg>
      </pc:sldChg>
      <pc:sldChg chg="delSp modSp mod">
        <pc:chgData name="Sara Autieri" userId="fde8c8aec2e659a2" providerId="LiveId" clId="{0676D705-6569-45FC-9D8E-5484078D0E60}" dt="2020-11-27T13:58:41.669" v="117" actId="20577"/>
        <pc:sldMkLst>
          <pc:docMk/>
          <pc:sldMk cId="58535722" sldId="324"/>
        </pc:sldMkLst>
        <pc:spChg chg="mod topLvl">
          <ac:chgData name="Sara Autieri" userId="fde8c8aec2e659a2" providerId="LiveId" clId="{0676D705-6569-45FC-9D8E-5484078D0E60}" dt="2020-11-26T14:35:03.704" v="51" actId="1037"/>
          <ac:spMkLst>
            <pc:docMk/>
            <pc:sldMk cId="58535722" sldId="324"/>
            <ac:spMk id="5" creationId="{88D30AE9-B1D2-4D31-AEE7-CABEF9422C9D}"/>
          </ac:spMkLst>
        </pc:spChg>
        <pc:spChg chg="mod">
          <ac:chgData name="Sara Autieri" userId="fde8c8aec2e659a2" providerId="LiveId" clId="{0676D705-6569-45FC-9D8E-5484078D0E60}" dt="2020-11-27T13:58:41.669" v="117" actId="20577"/>
          <ac:spMkLst>
            <pc:docMk/>
            <pc:sldMk cId="58535722" sldId="324"/>
            <ac:spMk id="68610" creationId="{00000000-0000-0000-0000-000000000000}"/>
          </ac:spMkLst>
        </pc:spChg>
        <pc:grpChg chg="del">
          <ac:chgData name="Sara Autieri" userId="fde8c8aec2e659a2" providerId="LiveId" clId="{0676D705-6569-45FC-9D8E-5484078D0E60}" dt="2020-11-26T14:34:47.037" v="0" actId="165"/>
          <ac:grpSpMkLst>
            <pc:docMk/>
            <pc:sldMk cId="58535722" sldId="324"/>
            <ac:grpSpMk id="7" creationId="{60967DA7-73D1-4F84-8F14-EBDAB78E381C}"/>
          </ac:grpSpMkLst>
        </pc:grpChg>
        <pc:picChg chg="mod topLvl">
          <ac:chgData name="Sara Autieri" userId="fde8c8aec2e659a2" providerId="LiveId" clId="{0676D705-6569-45FC-9D8E-5484078D0E60}" dt="2020-11-26T14:34:48.897" v="1" actId="1076"/>
          <ac:picMkLst>
            <pc:docMk/>
            <pc:sldMk cId="58535722" sldId="324"/>
            <ac:picMk id="3" creationId="{911FE1E7-F29C-4798-A1C2-0D948BB2D668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https://invitalia.sharepoint.com/sites/MATTM-DISSESTO/Documenti%20condivisi/Relazione%20annuale%20Regioni/Z_Grafici_da_allegare/Schema%20monitoraggio_sintesi_01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https://invitalia.sharepoint.com/sites/MATTM-DISSESTO/Documenti%20condivisi/Relazione%20annuale%20Regioni/Z_Grafici_da_allegare/Schema%20monitoraggio_sintesi_01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https://invitalia.sharepoint.com/sites/MATTM-DISSESTO/Documenti%20condivisi/Relazione%20annuale%20Regioni/Z_Grafici_da_allegare/Schema%20monitoraggio_sintesi_01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https://invitalia.sharepoint.com/sites/MATTM-DISSESTO/Documenti%20condivisi/Relazione%20annuale%20Regioni/Z_Grafici_da_allegare/Schema%20monitoraggio_sintesi_0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Importo erogato/programmato e erogato/accreditato</a:t>
            </a:r>
            <a:r>
              <a:rPr lang="it-IT" baseline="0"/>
              <a:t> -</a:t>
            </a:r>
            <a:r>
              <a:rPr lang="it-IT"/>
              <a:t> AdP</a:t>
            </a:r>
          </a:p>
        </c:rich>
      </c:tx>
      <c:layout>
        <c:manualLayout>
          <c:xMode val="edge"/>
          <c:yMode val="edge"/>
          <c:x val="0.15790668473579944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7836557754365856E-2"/>
          <c:y val="7.727083333333333E-2"/>
          <c:w val="0.93107019680486336"/>
          <c:h val="0.78141847112860896"/>
        </c:manualLayout>
      </c:layout>
      <c:barChart>
        <c:barDir val="col"/>
        <c:grouping val="clustered"/>
        <c:varyColors val="0"/>
        <c:ser>
          <c:idx val="1"/>
          <c:order val="0"/>
          <c:tx>
            <c:v>Importo erogato/programmato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2996511808099747E-2"/>
                  <c:y val="-2.827254735651682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6817675454883028E-2"/>
                      <c:h val="4.17445274811386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BE6B-44DF-867E-F09D027B36AE}"/>
                </c:ext>
              </c:extLst>
            </c:dLbl>
            <c:dLbl>
              <c:idx val="1"/>
              <c:layout>
                <c:manualLayout>
                  <c:x val="-1.6709988860007428E-2"/>
                  <c:y val="1.13090189426067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E6B-44DF-867E-F09D027B36AE}"/>
                </c:ext>
              </c:extLst>
            </c:dLbl>
            <c:dLbl>
              <c:idx val="2"/>
              <c:layout>
                <c:manualLayout>
                  <c:x val="-9.2833271444485704E-3"/>
                  <c:y val="2.82725473565163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E6B-44DF-867E-F09D027B36AE}"/>
                </c:ext>
              </c:extLst>
            </c:dLbl>
            <c:dLbl>
              <c:idx val="3"/>
              <c:layout>
                <c:manualLayout>
                  <c:x val="-9.2833271444485704E-3"/>
                  <c:y val="-2.827254735651682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E6B-44DF-867E-F09D027B36AE}"/>
                </c:ext>
              </c:extLst>
            </c:dLbl>
            <c:dLbl>
              <c:idx val="5"/>
              <c:layout>
                <c:manualLayout>
                  <c:x val="-1.1139992573338284E-2"/>
                  <c:y val="-1.0366480942917043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E6B-44DF-867E-F09D027B36AE}"/>
                </c:ext>
              </c:extLst>
            </c:dLbl>
            <c:dLbl>
              <c:idx val="6"/>
              <c:layout>
                <c:manualLayout>
                  <c:x val="-9.283327144448570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E6B-44DF-867E-F09D027B36AE}"/>
                </c:ext>
              </c:extLst>
            </c:dLbl>
            <c:dLbl>
              <c:idx val="7"/>
              <c:layout>
                <c:manualLayout>
                  <c:x val="-1.1139992573338284E-2"/>
                  <c:y val="2.827254735651656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E6B-44DF-867E-F09D027B36AE}"/>
                </c:ext>
              </c:extLst>
            </c:dLbl>
            <c:dLbl>
              <c:idx val="8"/>
              <c:layout>
                <c:manualLayout>
                  <c:x val="-7.4266617155588563E-3"/>
                  <c:y val="2.827254735651682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E6B-44DF-867E-F09D027B36AE}"/>
                </c:ext>
              </c:extLst>
            </c:dLbl>
            <c:dLbl>
              <c:idx val="10"/>
              <c:layout>
                <c:manualLayout>
                  <c:x val="-9.283327144448638E-3"/>
                  <c:y val="-1.295810117864630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BE6B-44DF-867E-F09D027B36AE}"/>
                </c:ext>
              </c:extLst>
            </c:dLbl>
            <c:dLbl>
              <c:idx val="11"/>
              <c:layout>
                <c:manualLayout>
                  <c:x val="-1.1139992573338217E-2"/>
                  <c:y val="2.827254735651682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BE6B-44DF-867E-F09D027B36AE}"/>
                </c:ext>
              </c:extLst>
            </c:dLbl>
            <c:dLbl>
              <c:idx val="12"/>
              <c:layout>
                <c:manualLayout>
                  <c:x val="-1.1139992573338284E-2"/>
                  <c:y val="1.13090189426066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BE6B-44DF-867E-F09D027B36AE}"/>
                </c:ext>
              </c:extLst>
            </c:dLbl>
            <c:dLbl>
              <c:idx val="13"/>
              <c:layout>
                <c:manualLayout>
                  <c:x val="-7.426661715558992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BE6B-44DF-867E-F09D027B36AE}"/>
                </c:ext>
              </c:extLst>
            </c:dLbl>
            <c:dLbl>
              <c:idx val="14"/>
              <c:layout>
                <c:manualLayout>
                  <c:x val="-1.1139992573338284E-2"/>
                  <c:y val="2.82725473565157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BE6B-44DF-867E-F09D027B36AE}"/>
                </c:ext>
              </c:extLst>
            </c:dLbl>
            <c:dLbl>
              <c:idx val="15"/>
              <c:layout>
                <c:manualLayout>
                  <c:x val="-1.856665428889577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BE6B-44DF-867E-F09D027B36AE}"/>
                </c:ext>
              </c:extLst>
            </c:dLbl>
            <c:dLbl>
              <c:idx val="16"/>
              <c:layout>
                <c:manualLayout>
                  <c:x val="-7.4266617155588563E-3"/>
                  <c:y val="-1.0366480942917043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BE6B-44DF-867E-F09D027B36AE}"/>
                </c:ext>
              </c:extLst>
            </c:dLbl>
            <c:dLbl>
              <c:idx val="17"/>
              <c:layout>
                <c:manualLayout>
                  <c:x val="7.4266617155588563E-3"/>
                  <c:y val="2.827254735651682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BE6B-44DF-867E-F09D027B36AE}"/>
                </c:ext>
              </c:extLst>
            </c:dLbl>
            <c:dLbl>
              <c:idx val="18"/>
              <c:layout>
                <c:manualLayout>
                  <c:x val="-9.2833271444487057E-3"/>
                  <c:y val="5.654509471303364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BE6B-44DF-867E-F09D027B36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ADP!$A$7:$A$27</c:f>
              <c:strCache>
                <c:ptCount val="21"/>
                <c:pt idx="0">
                  <c:v>Abruzzo</c:v>
                </c:pt>
                <c:pt idx="1">
                  <c:v>Basililcata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Molise</c:v>
                </c:pt>
                <c:pt idx="11">
                  <c:v>Piemonte</c:v>
                </c:pt>
                <c:pt idx="12">
                  <c:v>Puglia</c:v>
                </c:pt>
                <c:pt idx="13">
                  <c:v>Sardegna</c:v>
                </c:pt>
                <c:pt idx="14">
                  <c:v>Sicilia</c:v>
                </c:pt>
                <c:pt idx="15">
                  <c:v>Toscana</c:v>
                </c:pt>
                <c:pt idx="16">
                  <c:v>P.A. Bolzano</c:v>
                </c:pt>
                <c:pt idx="17">
                  <c:v>P.A. Trento</c:v>
                </c:pt>
                <c:pt idx="18">
                  <c:v>Umbria</c:v>
                </c:pt>
                <c:pt idx="19">
                  <c:v>Valle d'Aosta</c:v>
                </c:pt>
                <c:pt idx="20">
                  <c:v>Veneto</c:v>
                </c:pt>
              </c:strCache>
            </c:strRef>
          </c:cat>
          <c:val>
            <c:numRef>
              <c:f>ADP!$I$7:$I$27</c:f>
              <c:numCache>
                <c:formatCode>0%</c:formatCode>
                <c:ptCount val="21"/>
                <c:pt idx="0">
                  <c:v>0.38959240950756474</c:v>
                </c:pt>
                <c:pt idx="1">
                  <c:v>0.91286090244058082</c:v>
                </c:pt>
                <c:pt idx="2">
                  <c:v>0.44910483915438826</c:v>
                </c:pt>
                <c:pt idx="3">
                  <c:v>0.28179774691345338</c:v>
                </c:pt>
                <c:pt idx="4">
                  <c:v>0.47520049927915176</c:v>
                </c:pt>
                <c:pt idx="5">
                  <c:v>0.25633655365125974</c:v>
                </c:pt>
                <c:pt idx="6">
                  <c:v>0.32225825058647084</c:v>
                </c:pt>
                <c:pt idx="7">
                  <c:v>0.75478364235626838</c:v>
                </c:pt>
                <c:pt idx="8">
                  <c:v>0.68152012343475021</c:v>
                </c:pt>
                <c:pt idx="9">
                  <c:v>0.37957735562609429</c:v>
                </c:pt>
                <c:pt idx="10">
                  <c:v>0.88686520856042028</c:v>
                </c:pt>
                <c:pt idx="11">
                  <c:v>0.49046177269978058</c:v>
                </c:pt>
                <c:pt idx="12">
                  <c:v>0.55059448315024029</c:v>
                </c:pt>
                <c:pt idx="13">
                  <c:v>0.2661064628652976</c:v>
                </c:pt>
                <c:pt idx="14">
                  <c:v>0.80686397338699878</c:v>
                </c:pt>
                <c:pt idx="15">
                  <c:v>0.43207295506063226</c:v>
                </c:pt>
                <c:pt idx="16">
                  <c:v>7.7803332426618049E-2</c:v>
                </c:pt>
                <c:pt idx="17">
                  <c:v>0</c:v>
                </c:pt>
                <c:pt idx="18">
                  <c:v>0.28598249411853999</c:v>
                </c:pt>
                <c:pt idx="19" formatCode="0.0%">
                  <c:v>2.8369666241413794E-3</c:v>
                </c:pt>
                <c:pt idx="20">
                  <c:v>0.54411163796682671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BE6B-44DF-867E-F09D027B36AE}"/>
            </c:ext>
          </c:extLst>
        </c:ser>
        <c:ser>
          <c:idx val="0"/>
          <c:order val="1"/>
          <c:tx>
            <c:v>Importo erogato/accreditato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3.7133308577793943E-3"/>
                  <c:y val="-2.5445292620865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BE6B-44DF-867E-F09D027B36AE}"/>
                </c:ext>
              </c:extLst>
            </c:dLbl>
            <c:dLbl>
              <c:idx val="6"/>
              <c:layout>
                <c:manualLayout>
                  <c:x val="1.8566654288897141E-3"/>
                  <c:y val="8.48176420695494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BE6B-44DF-867E-F09D027B36AE}"/>
                </c:ext>
              </c:extLst>
            </c:dLbl>
            <c:dLbl>
              <c:idx val="8"/>
              <c:layout>
                <c:manualLayout>
                  <c:x val="0"/>
                  <c:y val="-2.54452926208651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BE6B-44DF-867E-F09D027B36AE}"/>
                </c:ext>
              </c:extLst>
            </c:dLbl>
            <c:dLbl>
              <c:idx val="9"/>
              <c:layout>
                <c:manualLayout>
                  <c:x val="3.7133308577793601E-3"/>
                  <c:y val="-2.26180378852135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BE6B-44DF-867E-F09D027B36AE}"/>
                </c:ext>
              </c:extLst>
            </c:dLbl>
            <c:dLbl>
              <c:idx val="10"/>
              <c:layout>
                <c:manualLayout>
                  <c:x val="4.0846639435573644E-2"/>
                  <c:y val="5.93723494486853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BE6B-44DF-867E-F09D027B36AE}"/>
                </c:ext>
              </c:extLst>
            </c:dLbl>
            <c:dLbl>
              <c:idx val="11"/>
              <c:layout>
                <c:manualLayout>
                  <c:x val="-1.856665428889646E-3"/>
                  <c:y val="5.654509471303364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BE6B-44DF-867E-F09D027B36AE}"/>
                </c:ext>
              </c:extLst>
            </c:dLbl>
            <c:dLbl>
              <c:idx val="14"/>
              <c:layout>
                <c:manualLayout>
                  <c:x val="2.7849981433345713E-2"/>
                  <c:y val="3.95815662991235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BE6B-44DF-867E-F09D027B36AE}"/>
                </c:ext>
              </c:extLst>
            </c:dLbl>
            <c:dLbl>
              <c:idx val="16"/>
              <c:layout>
                <c:manualLayout>
                  <c:x val="2.9706646862235425E-2"/>
                  <c:y val="4.806333050607858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BE6B-44DF-867E-F09D027B36AE}"/>
                </c:ext>
              </c:extLst>
            </c:dLbl>
            <c:dLbl>
              <c:idx val="1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BE6B-44DF-867E-F09D027B36AE}"/>
                </c:ext>
              </c:extLst>
            </c:dLbl>
            <c:dLbl>
              <c:idx val="19"/>
              <c:layout>
                <c:manualLayout>
                  <c:x val="1.8566654288897141E-3"/>
                  <c:y val="-2.82725473565168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BE6B-44DF-867E-F09D027B36AE}"/>
                </c:ext>
              </c:extLst>
            </c:dLbl>
            <c:dLbl>
              <c:idx val="20"/>
              <c:layout>
                <c:manualLayout>
                  <c:x val="-1.8566654288897141E-3"/>
                  <c:y val="-4.52360757704269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C-BE6B-44DF-867E-F09D027B36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ADP!$A$7:$A$27</c:f>
              <c:strCache>
                <c:ptCount val="21"/>
                <c:pt idx="0">
                  <c:v>Abruzzo</c:v>
                </c:pt>
                <c:pt idx="1">
                  <c:v>Basililcata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Molise</c:v>
                </c:pt>
                <c:pt idx="11">
                  <c:v>Piemonte</c:v>
                </c:pt>
                <c:pt idx="12">
                  <c:v>Puglia</c:v>
                </c:pt>
                <c:pt idx="13">
                  <c:v>Sardegna</c:v>
                </c:pt>
                <c:pt idx="14">
                  <c:v>Sicilia</c:v>
                </c:pt>
                <c:pt idx="15">
                  <c:v>Toscana</c:v>
                </c:pt>
                <c:pt idx="16">
                  <c:v>P.A. Bolzano</c:v>
                </c:pt>
                <c:pt idx="17">
                  <c:v>P.A. Trento</c:v>
                </c:pt>
                <c:pt idx="18">
                  <c:v>Umbria</c:v>
                </c:pt>
                <c:pt idx="19">
                  <c:v>Valle d'Aosta</c:v>
                </c:pt>
                <c:pt idx="20">
                  <c:v>Veneto</c:v>
                </c:pt>
              </c:strCache>
            </c:strRef>
          </c:cat>
          <c:val>
            <c:numRef>
              <c:f>ADP!$L$7:$L$27</c:f>
              <c:numCache>
                <c:formatCode>0%</c:formatCode>
                <c:ptCount val="21"/>
                <c:pt idx="0">
                  <c:v>0.73542227115648551</c:v>
                </c:pt>
                <c:pt idx="1">
                  <c:v>0.92088742518262112</c:v>
                </c:pt>
                <c:pt idx="2">
                  <c:v>0.93447075065891549</c:v>
                </c:pt>
                <c:pt idx="3">
                  <c:v>0.45017936659269792</c:v>
                </c:pt>
                <c:pt idx="4">
                  <c:v>0.4877820387373209</c:v>
                </c:pt>
                <c:pt idx="5">
                  <c:v>0.67122593579190326</c:v>
                </c:pt>
                <c:pt idx="6">
                  <c:v>0.46040695590098357</c:v>
                </c:pt>
                <c:pt idx="7">
                  <c:v>0.81736070010381567</c:v>
                </c:pt>
                <c:pt idx="8">
                  <c:v>0.69099505052570476</c:v>
                </c:pt>
                <c:pt idx="9">
                  <c:v>0.39164255534579528</c:v>
                </c:pt>
                <c:pt idx="10">
                  <c:v>0.97968878512407775</c:v>
                </c:pt>
                <c:pt idx="11">
                  <c:v>0.56787441482387258</c:v>
                </c:pt>
                <c:pt idx="12">
                  <c:v>0.66105345199895937</c:v>
                </c:pt>
                <c:pt idx="13">
                  <c:v>0.54787205407329365</c:v>
                </c:pt>
                <c:pt idx="14">
                  <c:v>0.99023549790732235</c:v>
                </c:pt>
                <c:pt idx="15">
                  <c:v>0.462895673102316</c:v>
                </c:pt>
                <c:pt idx="16">
                  <c:v>1</c:v>
                </c:pt>
                <c:pt idx="17">
                  <c:v>0</c:v>
                </c:pt>
                <c:pt idx="18">
                  <c:v>0.38836304636095559</c:v>
                </c:pt>
                <c:pt idx="19">
                  <c:v>7.3837972635982102E-3</c:v>
                </c:pt>
                <c:pt idx="20">
                  <c:v>0.54411163815044661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D-BE6B-44DF-867E-F09D027B36A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84732672"/>
        <c:axId val="165457856"/>
      </c:barChart>
      <c:catAx>
        <c:axId val="18473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5457856"/>
        <c:crosses val="autoZero"/>
        <c:auto val="1"/>
        <c:lblAlgn val="ctr"/>
        <c:lblOffset val="100"/>
        <c:noMultiLvlLbl val="0"/>
      </c:catAx>
      <c:valAx>
        <c:axId val="16545785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4732672"/>
        <c:crosses val="autoZero"/>
        <c:crossBetween val="between"/>
      </c:valAx>
      <c:spPr>
        <a:noFill/>
        <a:ln w="0">
          <a:noFill/>
        </a:ln>
        <a:effectLst/>
      </c:spPr>
    </c:plotArea>
    <c:legend>
      <c:legendPos val="r"/>
      <c:layout>
        <c:manualLayout>
          <c:xMode val="edge"/>
          <c:yMode val="edge"/>
          <c:x val="0.25104602240010687"/>
          <c:y val="0.94827050524934398"/>
          <c:w val="0.50542162736620189"/>
          <c:h val="4.73963254593175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200"/>
              <a:t>Importo</a:t>
            </a:r>
            <a:r>
              <a:rPr lang="it-IT" sz="1200" baseline="0"/>
              <a:t> erogato/programmato e erogato/accreditato (%) - PAM</a:t>
            </a:r>
            <a:endParaRPr lang="it-IT" sz="1200"/>
          </a:p>
        </c:rich>
      </c:tx>
      <c:layout>
        <c:manualLayout>
          <c:xMode val="edge"/>
          <c:yMode val="edge"/>
          <c:x val="0.20114177614170303"/>
          <c:y val="1.696113074204946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9346775396112987E-2"/>
          <c:y val="7.740521315137483E-2"/>
          <c:w val="0.92423021481765211"/>
          <c:h val="0.82396126985893536"/>
        </c:manualLayout>
      </c:layout>
      <c:barChart>
        <c:barDir val="col"/>
        <c:grouping val="clustered"/>
        <c:varyColors val="0"/>
        <c:ser>
          <c:idx val="1"/>
          <c:order val="0"/>
          <c:tx>
            <c:v>Importo erogato/programmato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PAM!$A$7:$A$13</c:f>
              <c:strCache>
                <c:ptCount val="7"/>
                <c:pt idx="0">
                  <c:v>Abruzzo</c:v>
                </c:pt>
                <c:pt idx="1">
                  <c:v>Emilia Romagna</c:v>
                </c:pt>
                <c:pt idx="2">
                  <c:v>Liguria</c:v>
                </c:pt>
                <c:pt idx="3">
                  <c:v>Lombardia</c:v>
                </c:pt>
                <c:pt idx="4">
                  <c:v>Sardegna</c:v>
                </c:pt>
                <c:pt idx="5">
                  <c:v>Toscana</c:v>
                </c:pt>
                <c:pt idx="6">
                  <c:v>Veneto</c:v>
                </c:pt>
              </c:strCache>
            </c:strRef>
          </c:cat>
          <c:val>
            <c:numRef>
              <c:f>PAM!$I$7:$I$13</c:f>
              <c:numCache>
                <c:formatCode>0%</c:formatCode>
                <c:ptCount val="7"/>
                <c:pt idx="0">
                  <c:v>0.12458237007299269</c:v>
                </c:pt>
                <c:pt idx="1">
                  <c:v>0.66138189497033628</c:v>
                </c:pt>
                <c:pt idx="2">
                  <c:v>0.23897235371428571</c:v>
                </c:pt>
                <c:pt idx="3">
                  <c:v>5.5544064633090313E-2</c:v>
                </c:pt>
                <c:pt idx="4">
                  <c:v>1.4623834712084354E-2</c:v>
                </c:pt>
                <c:pt idx="5">
                  <c:v>0.10324354600698205</c:v>
                </c:pt>
                <c:pt idx="6">
                  <c:v>2.1536145227970569E-2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0F7-4680-82CA-A66E084415B0}"/>
            </c:ext>
          </c:extLst>
        </c:ser>
        <c:ser>
          <c:idx val="0"/>
          <c:order val="1"/>
          <c:tx>
            <c:v>Importo erogato/accreditato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4.3823109055489022E-2"/>
                  <c:y val="6.67826050375841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0F7-4680-82CA-A66E084415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PAM!$A$7:$A$13</c:f>
              <c:strCache>
                <c:ptCount val="7"/>
                <c:pt idx="0">
                  <c:v>Abruzzo</c:v>
                </c:pt>
                <c:pt idx="1">
                  <c:v>Emilia Romagna</c:v>
                </c:pt>
                <c:pt idx="2">
                  <c:v>Liguria</c:v>
                </c:pt>
                <c:pt idx="3">
                  <c:v>Lombardia</c:v>
                </c:pt>
                <c:pt idx="4">
                  <c:v>Sardegna</c:v>
                </c:pt>
                <c:pt idx="5">
                  <c:v>Toscana</c:v>
                </c:pt>
                <c:pt idx="6">
                  <c:v>Veneto</c:v>
                </c:pt>
              </c:strCache>
            </c:strRef>
          </c:cat>
          <c:val>
            <c:numRef>
              <c:f>PAM!$H$7:$H$13</c:f>
              <c:numCache>
                <c:formatCode>0%</c:formatCode>
                <c:ptCount val="7"/>
                <c:pt idx="0">
                  <c:v>0.83054913381995132</c:v>
                </c:pt>
                <c:pt idx="1">
                  <c:v>0.78461396264740024</c:v>
                </c:pt>
                <c:pt idx="2">
                  <c:v>1</c:v>
                </c:pt>
                <c:pt idx="3">
                  <c:v>0.30116133804787498</c:v>
                </c:pt>
                <c:pt idx="4">
                  <c:v>5.0425323981632207E-2</c:v>
                </c:pt>
                <c:pt idx="5">
                  <c:v>0.27455408201367493</c:v>
                </c:pt>
                <c:pt idx="6">
                  <c:v>0.15138147396252027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0F7-4680-82CA-A66E084415B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0"/>
        <c:overlap val="-27"/>
        <c:axId val="184090624"/>
        <c:axId val="136938048"/>
      </c:barChart>
      <c:catAx>
        <c:axId val="18409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6938048"/>
        <c:crosses val="autoZero"/>
        <c:auto val="1"/>
        <c:lblAlgn val="ctr"/>
        <c:lblOffset val="100"/>
        <c:noMultiLvlLbl val="0"/>
      </c:catAx>
      <c:valAx>
        <c:axId val="13693804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4090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4726682472028802"/>
          <c:y val="0.9407023380649181"/>
          <c:w val="0.48705557663080951"/>
          <c:h val="5.79135332878584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200"/>
              <a:t>Importo erogato/programmato e erogato/accreditato (%) - Patti Sud</a:t>
            </a:r>
          </a:p>
        </c:rich>
      </c:tx>
      <c:layout>
        <c:manualLayout>
          <c:xMode val="edge"/>
          <c:yMode val="edge"/>
          <c:x val="0.18487270877252487"/>
          <c:y val="1.411631846414455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3711689884918227E-2"/>
          <c:y val="7.7170344783973902E-2"/>
          <c:w val="0.927570361397133"/>
          <c:h val="0.80602155461792568"/>
        </c:manualLayout>
      </c:layout>
      <c:barChart>
        <c:barDir val="col"/>
        <c:grouping val="clustered"/>
        <c:varyColors val="0"/>
        <c:ser>
          <c:idx val="1"/>
          <c:order val="0"/>
          <c:tx>
            <c:v>Importo erogato/programmato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'Patti sud'!$I$6:$I$13</c:f>
              <c:numCache>
                <c:formatCode>0.00%</c:formatCode>
                <c:ptCount val="8"/>
                <c:pt idx="0" formatCode="0%">
                  <c:v>9.4132750545549287E-2</c:v>
                </c:pt>
                <c:pt idx="1">
                  <c:v>4.5660824955446135E-4</c:v>
                </c:pt>
                <c:pt idx="2" formatCode="0.0%">
                  <c:v>2.4650539808034975E-3</c:v>
                </c:pt>
                <c:pt idx="3" formatCode="0%">
                  <c:v>1.0493694326345377E-2</c:v>
                </c:pt>
                <c:pt idx="4" formatCode="0%">
                  <c:v>0</c:v>
                </c:pt>
                <c:pt idx="5" formatCode="0%">
                  <c:v>1.5274911E-2</c:v>
                </c:pt>
                <c:pt idx="6" formatCode="0%">
                  <c:v>2.7900709813790003E-2</c:v>
                </c:pt>
                <c:pt idx="7" formatCode="0%">
                  <c:v>7.5593886674715519E-2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397-4F66-860E-CA859E722204}"/>
            </c:ext>
          </c:extLst>
        </c:ser>
        <c:ser>
          <c:idx val="0"/>
          <c:order val="1"/>
          <c:tx>
            <c:v>Importo erogato/accreditato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2.54093732354601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397-4F66-860E-CA859E722204}"/>
                </c:ext>
              </c:extLst>
            </c:dLbl>
            <c:dLbl>
              <c:idx val="2"/>
              <c:layout>
                <c:manualLayout>
                  <c:x val="0"/>
                  <c:y val="-5.64652738565782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397-4F66-860E-CA859E722204}"/>
                </c:ext>
              </c:extLst>
            </c:dLbl>
            <c:dLbl>
              <c:idx val="3"/>
              <c:layout>
                <c:manualLayout>
                  <c:x val="0"/>
                  <c:y val="2.823263692828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397-4F66-860E-CA859E722204}"/>
                </c:ext>
              </c:extLst>
            </c:dLbl>
            <c:dLbl>
              <c:idx val="6"/>
              <c:layout>
                <c:manualLayout>
                  <c:x val="5.0129966580022278E-2"/>
                  <c:y val="6.49350649350649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397-4F66-860E-CA859E7222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'Patti sud'!$A$6:$A$13</c:f>
              <c:strCache>
                <c:ptCount val="8"/>
                <c:pt idx="0">
                  <c:v>Abruzzo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 (I+II stralcio)</c:v>
                </c:pt>
                <c:pt idx="4">
                  <c:v>Molise</c:v>
                </c:pt>
                <c:pt idx="5">
                  <c:v>Puglia</c:v>
                </c:pt>
                <c:pt idx="6">
                  <c:v>Sardegna</c:v>
                </c:pt>
                <c:pt idx="7">
                  <c:v>Sicilia</c:v>
                </c:pt>
              </c:strCache>
            </c:strRef>
          </c:cat>
          <c:val>
            <c:numRef>
              <c:f>'Patti sud'!$H$6:$H$13</c:f>
              <c:numCache>
                <c:formatCode>0.0%</c:formatCode>
                <c:ptCount val="8"/>
                <c:pt idx="0" formatCode="0%">
                  <c:v>0.93257972959891577</c:v>
                </c:pt>
                <c:pt idx="1">
                  <c:v>3.0440871114886213E-3</c:v>
                </c:pt>
                <c:pt idx="2" formatCode="0%">
                  <c:v>2.4650539797488862E-2</c:v>
                </c:pt>
                <c:pt idx="3" formatCode="0%">
                  <c:v>0.25694121594545394</c:v>
                </c:pt>
                <c:pt idx="4" formatCode="0%">
                  <c:v>0</c:v>
                </c:pt>
                <c:pt idx="5" formatCode="0%">
                  <c:v>0.15274911000000002</c:v>
                </c:pt>
                <c:pt idx="6" formatCode="0%">
                  <c:v>1</c:v>
                </c:pt>
                <c:pt idx="7" formatCode="0%">
                  <c:v>0.48245193391021229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397-4F66-860E-CA859E7222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83501824"/>
        <c:axId val="136940928"/>
      </c:barChart>
      <c:catAx>
        <c:axId val="183501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6940928"/>
        <c:crosses val="autoZero"/>
        <c:auto val="1"/>
        <c:lblAlgn val="ctr"/>
        <c:lblOffset val="100"/>
        <c:noMultiLvlLbl val="0"/>
      </c:catAx>
      <c:valAx>
        <c:axId val="1369409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3501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9352418489463791E-2"/>
          <c:y val="0.94415428802624968"/>
          <c:w val="0.89398718169883429"/>
          <c:h val="4.86592832022479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Importo erogato/programmato e erogato/accreditato (%) - FP</a:t>
            </a:r>
          </a:p>
        </c:rich>
      </c:tx>
      <c:layout>
        <c:manualLayout>
          <c:xMode val="edge"/>
          <c:yMode val="edge"/>
          <c:x val="0.14638871264374539"/>
          <c:y val="8.4721829991527813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5633444538333562E-2"/>
          <c:y val="7.7170344783973902E-2"/>
          <c:w val="0.94040162450915321"/>
          <c:h val="0.70105090647910751"/>
        </c:manualLayout>
      </c:layout>
      <c:barChart>
        <c:barDir val="col"/>
        <c:grouping val="clustered"/>
        <c:varyColors val="0"/>
        <c:ser>
          <c:idx val="1"/>
          <c:order val="0"/>
          <c:tx>
            <c:v>Importo erogato/programmato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7.426661715558856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5F0-48D8-8D7C-D95E5EB657CD}"/>
                </c:ext>
              </c:extLst>
            </c:dLbl>
            <c:dLbl>
              <c:idx val="1"/>
              <c:layout>
                <c:manualLayout>
                  <c:x val="7.426661715558856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5F0-48D8-8D7C-D95E5EB657CD}"/>
                </c:ext>
              </c:extLst>
            </c:dLbl>
            <c:dLbl>
              <c:idx val="2"/>
              <c:layout>
                <c:manualLayout>
                  <c:x val="9.2833271444485704E-3"/>
                  <c:y val="2.82406099971749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5F0-48D8-8D7C-D95E5EB657CD}"/>
                </c:ext>
              </c:extLst>
            </c:dLbl>
            <c:dLbl>
              <c:idx val="3"/>
              <c:layout>
                <c:manualLayout>
                  <c:x val="-1.1139992573338284E-2"/>
                  <c:y val="-2.82406099971759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5F0-48D8-8D7C-D95E5EB657CD}"/>
                </c:ext>
              </c:extLst>
            </c:dLbl>
            <c:dLbl>
              <c:idx val="5"/>
              <c:layout>
                <c:manualLayout>
                  <c:x val="-7.4266617155588563E-3"/>
                  <c:y val="-1.41203049985879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5F0-48D8-8D7C-D95E5EB657CD}"/>
                </c:ext>
              </c:extLst>
            </c:dLbl>
            <c:dLbl>
              <c:idx val="6"/>
              <c:layout>
                <c:manualLayout>
                  <c:x val="-3.713330857779428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5F0-48D8-8D7C-D95E5EB657CD}"/>
                </c:ext>
              </c:extLst>
            </c:dLbl>
            <c:dLbl>
              <c:idx val="7"/>
              <c:layout>
                <c:manualLayout>
                  <c:x val="-5.569996286669142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5F0-48D8-8D7C-D95E5EB657CD}"/>
                </c:ext>
              </c:extLst>
            </c:dLbl>
            <c:dLbl>
              <c:idx val="8"/>
              <c:layout>
                <c:manualLayout>
                  <c:x val="-9.2833271444485704E-3"/>
                  <c:y val="-2.82406099971759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5F0-48D8-8D7C-D95E5EB657CD}"/>
                </c:ext>
              </c:extLst>
            </c:dLbl>
            <c:dLbl>
              <c:idx val="9"/>
              <c:layout>
                <c:manualLayout>
                  <c:x val="-7.426661715558856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65F0-48D8-8D7C-D95E5EB657CD}"/>
                </c:ext>
              </c:extLst>
            </c:dLbl>
            <c:dLbl>
              <c:idx val="10"/>
              <c:layout>
                <c:manualLayout>
                  <c:x val="-1.113999257333828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5F0-48D8-8D7C-D95E5EB657CD}"/>
                </c:ext>
              </c:extLst>
            </c:dLbl>
            <c:dLbl>
              <c:idx val="11"/>
              <c:layout>
                <c:manualLayout>
                  <c:x val="-1.299665800222806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65F0-48D8-8D7C-D95E5EB657CD}"/>
                </c:ext>
              </c:extLst>
            </c:dLbl>
            <c:dLbl>
              <c:idx val="12"/>
              <c:layout>
                <c:manualLayout>
                  <c:x val="-9.283327144448638E-3"/>
                  <c:y val="-2.824060999717697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65F0-48D8-8D7C-D95E5EB657CD}"/>
                </c:ext>
              </c:extLst>
            </c:dLbl>
            <c:dLbl>
              <c:idx val="13"/>
              <c:layout>
                <c:manualLayout>
                  <c:x val="-5.569996286669142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65F0-48D8-8D7C-D95E5EB657CD}"/>
                </c:ext>
              </c:extLst>
            </c:dLbl>
            <c:dLbl>
              <c:idx val="15"/>
              <c:layout>
                <c:manualLayout>
                  <c:x val="-3.713330857779428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65F0-48D8-8D7C-D95E5EB657CD}"/>
                </c:ext>
              </c:extLst>
            </c:dLbl>
            <c:dLbl>
              <c:idx val="16"/>
              <c:layout>
                <c:manualLayout>
                  <c:x val="5.5699962866691422E-3"/>
                  <c:y val="2.82406099971749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65F0-48D8-8D7C-D95E5EB657CD}"/>
                </c:ext>
              </c:extLst>
            </c:dLbl>
            <c:dLbl>
              <c:idx val="17"/>
              <c:layout>
                <c:manualLayout>
                  <c:x val="9.2833271444485704E-3"/>
                  <c:y val="5.648121999435188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65F0-48D8-8D7C-D95E5EB657CD}"/>
                </c:ext>
              </c:extLst>
            </c:dLbl>
            <c:dLbl>
              <c:idx val="18"/>
              <c:layout>
                <c:manualLayout>
                  <c:x val="-5.5699962866691422E-3"/>
                  <c:y val="-2.82406099971759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65F0-48D8-8D7C-D95E5EB657CD}"/>
                </c:ext>
              </c:extLst>
            </c:dLbl>
            <c:dLbl>
              <c:idx val="19"/>
              <c:layout>
                <c:manualLayout>
                  <c:x val="5.569996286669142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65F0-48D8-8D7C-D95E5EB657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FP!$I$7:$I$27</c:f>
              <c:numCache>
                <c:formatCode>0%</c:formatCode>
                <c:ptCount val="21"/>
                <c:pt idx="0">
                  <c:v>0.1686778040500487</c:v>
                </c:pt>
                <c:pt idx="1">
                  <c:v>0</c:v>
                </c:pt>
                <c:pt idx="2">
                  <c:v>0</c:v>
                </c:pt>
                <c:pt idx="3">
                  <c:v>0.20293757570163351</c:v>
                </c:pt>
                <c:pt idx="4">
                  <c:v>7.988725494044769E-3</c:v>
                </c:pt>
                <c:pt idx="5">
                  <c:v>8.637575803043375E-2</c:v>
                </c:pt>
                <c:pt idx="6">
                  <c:v>8.6612174957603164E-2</c:v>
                </c:pt>
                <c:pt idx="7">
                  <c:v>3.2848852994638876E-2</c:v>
                </c:pt>
                <c:pt idx="8">
                  <c:v>0.26</c:v>
                </c:pt>
                <c:pt idx="9">
                  <c:v>0.21688335887564011</c:v>
                </c:pt>
                <c:pt idx="10">
                  <c:v>0.18216421461007004</c:v>
                </c:pt>
                <c:pt idx="11">
                  <c:v>0.26</c:v>
                </c:pt>
                <c:pt idx="12">
                  <c:v>0.23573731116683955</c:v>
                </c:pt>
                <c:pt idx="13">
                  <c:v>1.9184644624833179E-2</c:v>
                </c:pt>
                <c:pt idx="14" formatCode="0.0%">
                  <c:v>4.1338702182704143E-3</c:v>
                </c:pt>
                <c:pt idx="15">
                  <c:v>3.818643960094046E-2</c:v>
                </c:pt>
                <c:pt idx="16">
                  <c:v>0</c:v>
                </c:pt>
                <c:pt idx="17">
                  <c:v>0</c:v>
                </c:pt>
                <c:pt idx="18">
                  <c:v>7.1555623659009249E-2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65F0-48D8-8D7C-D95E5EB657CD}"/>
            </c:ext>
          </c:extLst>
        </c:ser>
        <c:ser>
          <c:idx val="0"/>
          <c:order val="1"/>
          <c:tx>
            <c:v>Importo erogato/accreditato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5F0-48D8-8D7C-D95E5EB657CD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5F0-48D8-8D7C-D95E5EB657CD}"/>
                </c:ext>
              </c:extLst>
            </c:dLbl>
            <c:dLbl>
              <c:idx val="4"/>
              <c:layout>
                <c:manualLayout>
                  <c:x val="0"/>
                  <c:y val="-1.69443659983056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65F0-48D8-8D7C-D95E5EB657CD}"/>
                </c:ext>
              </c:extLst>
            </c:dLbl>
            <c:dLbl>
              <c:idx val="8"/>
              <c:layout>
                <c:manualLayout>
                  <c:x val="-3.7133308577794281E-2"/>
                  <c:y val="4.51849759954815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65F0-48D8-8D7C-D95E5EB657CD}"/>
                </c:ext>
              </c:extLst>
            </c:dLbl>
            <c:dLbl>
              <c:idx val="11"/>
              <c:layout>
                <c:manualLayout>
                  <c:x val="4.82733011511325E-2"/>
                  <c:y val="7.06015249929398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65F0-48D8-8D7C-D95E5EB657CD}"/>
                </c:ext>
              </c:extLst>
            </c:dLbl>
            <c:dLbl>
              <c:idx val="14"/>
              <c:layout>
                <c:manualLayout>
                  <c:x val="-1.3615389192386773E-16"/>
                  <c:y val="-1.69443659983055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65F0-48D8-8D7C-D95E5EB657CD}"/>
                </c:ext>
              </c:extLst>
            </c:dLbl>
            <c:dLbl>
              <c:idx val="1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5F0-48D8-8D7C-D95E5EB657CD}"/>
                </c:ext>
              </c:extLst>
            </c:dLbl>
            <c:dLbl>
              <c:idx val="1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5F0-48D8-8D7C-D95E5EB657CD}"/>
                </c:ext>
              </c:extLst>
            </c:dLbl>
            <c:dLbl>
              <c:idx val="1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65F0-48D8-8D7C-D95E5EB657CD}"/>
                </c:ext>
              </c:extLst>
            </c:dLbl>
            <c:dLbl>
              <c:idx val="2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65F0-48D8-8D7C-D95E5EB657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[1]Foglio1!$A$2:$A$22</c:f>
              <c:strCache>
                <c:ptCount val="21"/>
                <c:pt idx="0">
                  <c:v>Abruzzo</c:v>
                </c:pt>
                <c:pt idx="1">
                  <c:v>Basililcata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Molise</c:v>
                </c:pt>
                <c:pt idx="11">
                  <c:v>Piemonte</c:v>
                </c:pt>
                <c:pt idx="12">
                  <c:v>Puglia</c:v>
                </c:pt>
                <c:pt idx="13">
                  <c:v>Sardegna</c:v>
                </c:pt>
                <c:pt idx="14">
                  <c:v>Sicilia</c:v>
                </c:pt>
                <c:pt idx="15">
                  <c:v>Toscana</c:v>
                </c:pt>
                <c:pt idx="16">
                  <c:v>P.A. Bolzano</c:v>
                </c:pt>
                <c:pt idx="17">
                  <c:v>P.A. Trento</c:v>
                </c:pt>
                <c:pt idx="18">
                  <c:v>Umbria</c:v>
                </c:pt>
                <c:pt idx="19">
                  <c:v>Valle d'Aosta</c:v>
                </c:pt>
                <c:pt idx="20">
                  <c:v>Veneto</c:v>
                </c:pt>
              </c:strCache>
            </c:strRef>
          </c:cat>
          <c:val>
            <c:numRef>
              <c:f>FP!$H$7:$H$27</c:f>
              <c:numCache>
                <c:formatCode>0%</c:formatCode>
                <c:ptCount val="21"/>
                <c:pt idx="0">
                  <c:v>0.64876078625541866</c:v>
                </c:pt>
                <c:pt idx="1">
                  <c:v>0</c:v>
                </c:pt>
                <c:pt idx="2">
                  <c:v>0</c:v>
                </c:pt>
                <c:pt idx="3">
                  <c:v>0.78052913832032034</c:v>
                </c:pt>
                <c:pt idx="4">
                  <c:v>3.0725867284787569E-2</c:v>
                </c:pt>
                <c:pt idx="5">
                  <c:v>0.33221445396320676</c:v>
                </c:pt>
                <c:pt idx="6">
                  <c:v>0.33312374983693527</c:v>
                </c:pt>
                <c:pt idx="7">
                  <c:v>0.12634174787748467</c:v>
                </c:pt>
                <c:pt idx="8">
                  <c:v>1</c:v>
                </c:pt>
                <c:pt idx="9">
                  <c:v>0.29710049161046587</c:v>
                </c:pt>
                <c:pt idx="10">
                  <c:v>0.70063159512800066</c:v>
                </c:pt>
                <c:pt idx="11">
                  <c:v>1</c:v>
                </c:pt>
                <c:pt idx="12">
                  <c:v>0.32292782337272491</c:v>
                </c:pt>
                <c:pt idx="13">
                  <c:v>7.3787094710896839E-2</c:v>
                </c:pt>
                <c:pt idx="14">
                  <c:v>1.5899500839501594E-2</c:v>
                </c:pt>
                <c:pt idx="15">
                  <c:v>0.1468709215420787</c:v>
                </c:pt>
                <c:pt idx="16">
                  <c:v>0</c:v>
                </c:pt>
                <c:pt idx="17">
                  <c:v>0</c:v>
                </c:pt>
                <c:pt idx="18">
                  <c:v>0.27521393665642868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D-65F0-48D8-8D7C-D95E5EB657C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84178688"/>
        <c:axId val="136943808"/>
      </c:barChart>
      <c:catAx>
        <c:axId val="18417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6943808"/>
        <c:crosses val="autoZero"/>
        <c:auto val="1"/>
        <c:lblAlgn val="ctr"/>
        <c:lblOffset val="100"/>
        <c:noMultiLvlLbl val="0"/>
      </c:catAx>
      <c:valAx>
        <c:axId val="13694380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417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021929119238855"/>
          <c:y val="0.91432132477368611"/>
          <c:w val="0.65768908017578387"/>
          <c:h val="7.02032994705615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FC8D61-C563-4677-9031-40787E16FE9C}" type="doc">
      <dgm:prSet loTypeId="urn:microsoft.com/office/officeart/2008/layout/VerticalAccentLis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6D446C80-BCB0-49F7-B062-85BB5C47F841}">
      <dgm:prSet custT="1"/>
      <dgm:spPr/>
      <dgm:t>
        <a:bodyPr/>
        <a:lstStyle/>
        <a:p>
          <a:r>
            <a:rPr lang="it-IT" sz="2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PROTEGGI ITALIA</a:t>
          </a:r>
        </a:p>
        <a:p>
          <a:r>
            <a:rPr lang="it-IT" sz="2800" dirty="0"/>
            <a:t>10,853 miliardi per il triennio 2019-2021 a disposizione di Regioni ed Enti locali</a:t>
          </a:r>
        </a:p>
      </dgm:t>
    </dgm:pt>
    <dgm:pt modelId="{BBA1331C-4D58-4D3A-907E-C24E6E49B550}" type="parTrans" cxnId="{F0839694-C7CD-4CE1-B622-72C7CBDF5DB7}">
      <dgm:prSet/>
      <dgm:spPr/>
      <dgm:t>
        <a:bodyPr/>
        <a:lstStyle/>
        <a:p>
          <a:endParaRPr lang="it-IT" sz="4400"/>
        </a:p>
      </dgm:t>
    </dgm:pt>
    <dgm:pt modelId="{0EDB91CA-A692-4BC1-9EF5-C2932310084C}" type="sibTrans" cxnId="{F0839694-C7CD-4CE1-B622-72C7CBDF5DB7}">
      <dgm:prSet/>
      <dgm:spPr/>
      <dgm:t>
        <a:bodyPr/>
        <a:lstStyle/>
        <a:p>
          <a:endParaRPr lang="it-IT"/>
        </a:p>
      </dgm:t>
    </dgm:pt>
    <dgm:pt modelId="{E533B535-2DCA-46C0-BEEA-5C1E69D105EA}" type="pres">
      <dgm:prSet presAssocID="{02FC8D61-C563-4677-9031-40787E16FE9C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it-IT"/>
        </a:p>
      </dgm:t>
    </dgm:pt>
    <dgm:pt modelId="{D4C57852-7978-4128-B049-2A3D09C0BA66}" type="pres">
      <dgm:prSet presAssocID="{6D446C80-BCB0-49F7-B062-85BB5C47F841}" presName="parenttextcomposite" presStyleCnt="0"/>
      <dgm:spPr/>
    </dgm:pt>
    <dgm:pt modelId="{4D160B0E-7E36-44A5-9F73-A5292D089DFF}" type="pres">
      <dgm:prSet presAssocID="{6D446C80-BCB0-49F7-B062-85BB5C47F841}" presName="parenttext" presStyleLbl="revTx" presStyleIdx="0" presStyleCnt="1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114BE53-629A-419D-B982-05C46DFBEA4B}" type="pres">
      <dgm:prSet presAssocID="{6D446C80-BCB0-49F7-B062-85BB5C47F841}" presName="parallelogramComposite" presStyleCnt="0"/>
      <dgm:spPr/>
    </dgm:pt>
    <dgm:pt modelId="{4C52BF2C-9574-4C54-8F46-A1E769035B2D}" type="pres">
      <dgm:prSet presAssocID="{6D446C80-BCB0-49F7-B062-85BB5C47F841}" presName="parallelogram1" presStyleLbl="alignNode1" presStyleIdx="0" presStyleCnt="7"/>
      <dgm:spPr/>
    </dgm:pt>
    <dgm:pt modelId="{B0E046D6-0971-444D-AE44-BFCB859BBBE7}" type="pres">
      <dgm:prSet presAssocID="{6D446C80-BCB0-49F7-B062-85BB5C47F841}" presName="parallelogram2" presStyleLbl="alignNode1" presStyleIdx="1" presStyleCnt="7"/>
      <dgm:spPr/>
    </dgm:pt>
    <dgm:pt modelId="{20A59DB3-87A3-4166-A244-9D66433FB45C}" type="pres">
      <dgm:prSet presAssocID="{6D446C80-BCB0-49F7-B062-85BB5C47F841}" presName="parallelogram3" presStyleLbl="alignNode1" presStyleIdx="2" presStyleCnt="7"/>
      <dgm:spPr/>
    </dgm:pt>
    <dgm:pt modelId="{0E4F734F-619A-4AF6-A697-F5853501ED2E}" type="pres">
      <dgm:prSet presAssocID="{6D446C80-BCB0-49F7-B062-85BB5C47F841}" presName="parallelogram4" presStyleLbl="alignNode1" presStyleIdx="3" presStyleCnt="7"/>
      <dgm:spPr/>
    </dgm:pt>
    <dgm:pt modelId="{C4D2B22D-1030-4A98-99CA-0A9C17A2254B}" type="pres">
      <dgm:prSet presAssocID="{6D446C80-BCB0-49F7-B062-85BB5C47F841}" presName="parallelogram5" presStyleLbl="alignNode1" presStyleIdx="4" presStyleCnt="7"/>
      <dgm:spPr/>
    </dgm:pt>
    <dgm:pt modelId="{328ACAA1-17EA-46AD-8177-4122B2D50234}" type="pres">
      <dgm:prSet presAssocID="{6D446C80-BCB0-49F7-B062-85BB5C47F841}" presName="parallelogram6" presStyleLbl="alignNode1" presStyleIdx="5" presStyleCnt="7"/>
      <dgm:spPr/>
    </dgm:pt>
    <dgm:pt modelId="{54879D8C-0575-49F1-B917-41D8359E8AE4}" type="pres">
      <dgm:prSet presAssocID="{6D446C80-BCB0-49F7-B062-85BB5C47F841}" presName="parallelogram7" presStyleLbl="alignNode1" presStyleIdx="6" presStyleCnt="7"/>
      <dgm:spPr/>
    </dgm:pt>
  </dgm:ptLst>
  <dgm:cxnLst>
    <dgm:cxn modelId="{A16B7B74-97F8-4BEE-B94B-1D188A22768F}" type="presOf" srcId="{02FC8D61-C563-4677-9031-40787E16FE9C}" destId="{E533B535-2DCA-46C0-BEEA-5C1E69D105EA}" srcOrd="0" destOrd="0" presId="urn:microsoft.com/office/officeart/2008/layout/VerticalAccentList"/>
    <dgm:cxn modelId="{15DFB197-4657-40DA-AA5B-F78CB8379588}" type="presOf" srcId="{6D446C80-BCB0-49F7-B062-85BB5C47F841}" destId="{4D160B0E-7E36-44A5-9F73-A5292D089DFF}" srcOrd="0" destOrd="0" presId="urn:microsoft.com/office/officeart/2008/layout/VerticalAccentList"/>
    <dgm:cxn modelId="{F0839694-C7CD-4CE1-B622-72C7CBDF5DB7}" srcId="{02FC8D61-C563-4677-9031-40787E16FE9C}" destId="{6D446C80-BCB0-49F7-B062-85BB5C47F841}" srcOrd="0" destOrd="0" parTransId="{BBA1331C-4D58-4D3A-907E-C24E6E49B550}" sibTransId="{0EDB91CA-A692-4BC1-9EF5-C2932310084C}"/>
    <dgm:cxn modelId="{00312EA2-6B23-4BEC-AD51-3A61E5E62B85}" type="presParOf" srcId="{E533B535-2DCA-46C0-BEEA-5C1E69D105EA}" destId="{D4C57852-7978-4128-B049-2A3D09C0BA66}" srcOrd="0" destOrd="0" presId="urn:microsoft.com/office/officeart/2008/layout/VerticalAccentList"/>
    <dgm:cxn modelId="{519FD8D4-B520-4F54-896A-F7944A9159A1}" type="presParOf" srcId="{D4C57852-7978-4128-B049-2A3D09C0BA66}" destId="{4D160B0E-7E36-44A5-9F73-A5292D089DFF}" srcOrd="0" destOrd="0" presId="urn:microsoft.com/office/officeart/2008/layout/VerticalAccentList"/>
    <dgm:cxn modelId="{0FC94B53-CB05-4749-80F8-5C49FC3B02CD}" type="presParOf" srcId="{E533B535-2DCA-46C0-BEEA-5C1E69D105EA}" destId="{F114BE53-629A-419D-B982-05C46DFBEA4B}" srcOrd="1" destOrd="0" presId="urn:microsoft.com/office/officeart/2008/layout/VerticalAccentList"/>
    <dgm:cxn modelId="{C1474942-F91D-44F0-9DFE-F0A28F027CBA}" type="presParOf" srcId="{F114BE53-629A-419D-B982-05C46DFBEA4B}" destId="{4C52BF2C-9574-4C54-8F46-A1E769035B2D}" srcOrd="0" destOrd="0" presId="urn:microsoft.com/office/officeart/2008/layout/VerticalAccentList"/>
    <dgm:cxn modelId="{4EADD7CA-7458-49B1-A9D8-4484ACD1C025}" type="presParOf" srcId="{F114BE53-629A-419D-B982-05C46DFBEA4B}" destId="{B0E046D6-0971-444D-AE44-BFCB859BBBE7}" srcOrd="1" destOrd="0" presId="urn:microsoft.com/office/officeart/2008/layout/VerticalAccentList"/>
    <dgm:cxn modelId="{DC3096B4-5568-45E3-B0CF-0F995C4B5BF6}" type="presParOf" srcId="{F114BE53-629A-419D-B982-05C46DFBEA4B}" destId="{20A59DB3-87A3-4166-A244-9D66433FB45C}" srcOrd="2" destOrd="0" presId="urn:microsoft.com/office/officeart/2008/layout/VerticalAccentList"/>
    <dgm:cxn modelId="{504697E1-4CA5-4E3C-B15A-6AF09C3328C7}" type="presParOf" srcId="{F114BE53-629A-419D-B982-05C46DFBEA4B}" destId="{0E4F734F-619A-4AF6-A697-F5853501ED2E}" srcOrd="3" destOrd="0" presId="urn:microsoft.com/office/officeart/2008/layout/VerticalAccentList"/>
    <dgm:cxn modelId="{9B7F745E-7AE5-437A-9837-A34D8DB97F5D}" type="presParOf" srcId="{F114BE53-629A-419D-B982-05C46DFBEA4B}" destId="{C4D2B22D-1030-4A98-99CA-0A9C17A2254B}" srcOrd="4" destOrd="0" presId="urn:microsoft.com/office/officeart/2008/layout/VerticalAccentList"/>
    <dgm:cxn modelId="{731AFA76-FFE1-457C-8CFA-D72CCB964C00}" type="presParOf" srcId="{F114BE53-629A-419D-B982-05C46DFBEA4B}" destId="{328ACAA1-17EA-46AD-8177-4122B2D50234}" srcOrd="5" destOrd="0" presId="urn:microsoft.com/office/officeart/2008/layout/VerticalAccentList"/>
    <dgm:cxn modelId="{D9EE573A-A28B-467D-BB10-69EFD668A614}" type="presParOf" srcId="{F114BE53-629A-419D-B982-05C46DFBEA4B}" destId="{54879D8C-0575-49F1-B917-41D8359E8AE4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708CEEA-2EAA-418B-B94C-BDF47D69BB31}" type="doc">
      <dgm:prSet loTypeId="urn:microsoft.com/office/officeart/2008/layout/Lined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51D2C1A6-9ED8-4FE9-B153-58E319577F65}">
      <dgm:prSet/>
      <dgm:spPr/>
      <dgm:t>
        <a:bodyPr/>
        <a:lstStyle/>
        <a:p>
          <a:pPr rtl="0"/>
          <a:r>
            <a: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 il Piano Operativo </a:t>
          </a:r>
          <a:r>
            <a:rPr lang="it-IT" dirty="0" smtClean="0"/>
            <a:t>per il dissesto idrogeologico per il 2019, il cui importo da finanziare con fondi MATTM risulta pari a circa </a:t>
          </a:r>
          <a:r>
            <a:rPr lang="it-IT" b="1" dirty="0" smtClean="0"/>
            <a:t>362 milioni di euro</a:t>
          </a:r>
          <a:r>
            <a:rPr lang="it-IT" dirty="0" smtClean="0"/>
            <a:t>, sono invece in corso di trasferimento circa </a:t>
          </a:r>
          <a:r>
            <a:rPr lang="it-IT" b="1" dirty="0" smtClean="0"/>
            <a:t>39 milioni di euro</a:t>
          </a:r>
          <a:r>
            <a:rPr lang="it-IT" dirty="0" smtClean="0"/>
            <a:t>. </a:t>
          </a:r>
          <a:endParaRPr lang="it-IT" dirty="0"/>
        </a:p>
      </dgm:t>
    </dgm:pt>
    <dgm:pt modelId="{02422AAB-FF98-4818-8315-569EB4FF047C}" type="parTrans" cxnId="{55062D67-98AC-4160-8600-176DCA29DE9A}">
      <dgm:prSet/>
      <dgm:spPr/>
      <dgm:t>
        <a:bodyPr/>
        <a:lstStyle/>
        <a:p>
          <a:endParaRPr lang="it-IT"/>
        </a:p>
      </dgm:t>
    </dgm:pt>
    <dgm:pt modelId="{C689C0B7-087F-4244-8830-8C7715C495E9}" type="sibTrans" cxnId="{55062D67-98AC-4160-8600-176DCA29DE9A}">
      <dgm:prSet/>
      <dgm:spPr/>
      <dgm:t>
        <a:bodyPr/>
        <a:lstStyle/>
        <a:p>
          <a:endParaRPr lang="it-IT"/>
        </a:p>
      </dgm:t>
    </dgm:pt>
    <dgm:pt modelId="{143E12F6-6B1E-4312-B4C7-716A307BD9EE}">
      <dgm:prSet/>
      <dgm:spPr/>
      <dgm:t>
        <a:bodyPr/>
        <a:lstStyle/>
        <a:p>
          <a:pPr rtl="0"/>
          <a:r>
            <a:rPr lang="it-IT" dirty="0" smtClean="0"/>
            <a:t>Allo stato attuale, solo per la Regione Piemonte e la Regione Puglia sono stati accreditati gli anticipi del 10%. </a:t>
          </a:r>
          <a:endParaRPr lang="it-IT" dirty="0"/>
        </a:p>
      </dgm:t>
    </dgm:pt>
    <dgm:pt modelId="{896CD875-5C1A-42C4-B612-09815C2FFC57}" type="parTrans" cxnId="{08903854-F25B-45FF-919B-5D4B2CCD811A}">
      <dgm:prSet/>
      <dgm:spPr/>
      <dgm:t>
        <a:bodyPr/>
        <a:lstStyle/>
        <a:p>
          <a:endParaRPr lang="it-IT"/>
        </a:p>
      </dgm:t>
    </dgm:pt>
    <dgm:pt modelId="{8662125A-A997-4FD3-8C59-85C232D12575}" type="sibTrans" cxnId="{08903854-F25B-45FF-919B-5D4B2CCD811A}">
      <dgm:prSet/>
      <dgm:spPr/>
      <dgm:t>
        <a:bodyPr/>
        <a:lstStyle/>
        <a:p>
          <a:endParaRPr lang="it-IT"/>
        </a:p>
      </dgm:t>
    </dgm:pt>
    <dgm:pt modelId="{10C61E91-9A7F-4A7A-A4AA-C78104502390}">
      <dgm:prSet/>
      <dgm:spPr/>
      <dgm:t>
        <a:bodyPr/>
        <a:lstStyle/>
        <a:p>
          <a:pPr rtl="0"/>
          <a:r>
            <a:rPr lang="it-IT" smtClean="0"/>
            <a:t>L’importo complessivo del programma, considerate le quote di cofinanziamento regionale, ammonta a circa </a:t>
          </a:r>
          <a:r>
            <a:rPr lang="it-IT" b="1" smtClean="0"/>
            <a:t>397 milioni di euro</a:t>
          </a:r>
          <a:r>
            <a:rPr lang="it-IT" smtClean="0"/>
            <a:t>.</a:t>
          </a:r>
          <a:endParaRPr lang="it-IT"/>
        </a:p>
      </dgm:t>
    </dgm:pt>
    <dgm:pt modelId="{808FB9E9-7D19-4033-AB1B-363072F230C0}" type="parTrans" cxnId="{9E43BBA9-4D59-427E-87F5-4D71A8BFE937}">
      <dgm:prSet/>
      <dgm:spPr/>
      <dgm:t>
        <a:bodyPr/>
        <a:lstStyle/>
        <a:p>
          <a:endParaRPr lang="it-IT"/>
        </a:p>
      </dgm:t>
    </dgm:pt>
    <dgm:pt modelId="{20220B35-4615-4D9E-AA7A-09A1355E7E35}" type="sibTrans" cxnId="{9E43BBA9-4D59-427E-87F5-4D71A8BFE937}">
      <dgm:prSet/>
      <dgm:spPr/>
      <dgm:t>
        <a:bodyPr/>
        <a:lstStyle/>
        <a:p>
          <a:endParaRPr lang="it-IT"/>
        </a:p>
      </dgm:t>
    </dgm:pt>
    <dgm:pt modelId="{5929D62E-4612-4F20-9481-66A2E56177CE}" type="pres">
      <dgm:prSet presAssocID="{3708CEEA-2EAA-418B-B94C-BDF47D69BB3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8F8CA946-D00B-47D3-9AE8-0AFB0A335130}" type="pres">
      <dgm:prSet presAssocID="{51D2C1A6-9ED8-4FE9-B153-58E319577F65}" presName="thickLine" presStyleLbl="alignNode1" presStyleIdx="0" presStyleCnt="3"/>
      <dgm:spPr/>
    </dgm:pt>
    <dgm:pt modelId="{D7C9DA0F-7B37-4AF3-80ED-AD13EDF0301C}" type="pres">
      <dgm:prSet presAssocID="{51D2C1A6-9ED8-4FE9-B153-58E319577F65}" presName="horz1" presStyleCnt="0"/>
      <dgm:spPr/>
    </dgm:pt>
    <dgm:pt modelId="{77F6D423-F0CE-40F6-A378-2D98B39CC8DA}" type="pres">
      <dgm:prSet presAssocID="{51D2C1A6-9ED8-4FE9-B153-58E319577F65}" presName="tx1" presStyleLbl="revTx" presStyleIdx="0" presStyleCnt="3"/>
      <dgm:spPr/>
      <dgm:t>
        <a:bodyPr/>
        <a:lstStyle/>
        <a:p>
          <a:endParaRPr lang="it-IT"/>
        </a:p>
      </dgm:t>
    </dgm:pt>
    <dgm:pt modelId="{FEE7705F-0C0F-4EDA-A7DD-A3F06E5273BA}" type="pres">
      <dgm:prSet presAssocID="{51D2C1A6-9ED8-4FE9-B153-58E319577F65}" presName="vert1" presStyleCnt="0"/>
      <dgm:spPr/>
    </dgm:pt>
    <dgm:pt modelId="{87059071-5806-4FE9-9BED-BF98DA93E175}" type="pres">
      <dgm:prSet presAssocID="{143E12F6-6B1E-4312-B4C7-716A307BD9EE}" presName="thickLine" presStyleLbl="alignNode1" presStyleIdx="1" presStyleCnt="3"/>
      <dgm:spPr/>
    </dgm:pt>
    <dgm:pt modelId="{BCE8C7FB-A45B-4E84-8817-2336173E0E68}" type="pres">
      <dgm:prSet presAssocID="{143E12F6-6B1E-4312-B4C7-716A307BD9EE}" presName="horz1" presStyleCnt="0"/>
      <dgm:spPr/>
    </dgm:pt>
    <dgm:pt modelId="{A9252486-6E37-42A3-9370-539439FB19C0}" type="pres">
      <dgm:prSet presAssocID="{143E12F6-6B1E-4312-B4C7-716A307BD9EE}" presName="tx1" presStyleLbl="revTx" presStyleIdx="1" presStyleCnt="3"/>
      <dgm:spPr/>
      <dgm:t>
        <a:bodyPr/>
        <a:lstStyle/>
        <a:p>
          <a:endParaRPr lang="it-IT"/>
        </a:p>
      </dgm:t>
    </dgm:pt>
    <dgm:pt modelId="{AEB19E1D-814E-414E-87F5-E51E3E6DE708}" type="pres">
      <dgm:prSet presAssocID="{143E12F6-6B1E-4312-B4C7-716A307BD9EE}" presName="vert1" presStyleCnt="0"/>
      <dgm:spPr/>
    </dgm:pt>
    <dgm:pt modelId="{FBF312D2-81A9-4E7E-9ADA-8960628A9CF5}" type="pres">
      <dgm:prSet presAssocID="{10C61E91-9A7F-4A7A-A4AA-C78104502390}" presName="thickLine" presStyleLbl="alignNode1" presStyleIdx="2" presStyleCnt="3"/>
      <dgm:spPr/>
    </dgm:pt>
    <dgm:pt modelId="{E9CD0367-7B80-4551-95A1-D9710BEEB356}" type="pres">
      <dgm:prSet presAssocID="{10C61E91-9A7F-4A7A-A4AA-C78104502390}" presName="horz1" presStyleCnt="0"/>
      <dgm:spPr/>
    </dgm:pt>
    <dgm:pt modelId="{A58048FA-CE7E-44DB-B936-99D463F3EC96}" type="pres">
      <dgm:prSet presAssocID="{10C61E91-9A7F-4A7A-A4AA-C78104502390}" presName="tx1" presStyleLbl="revTx" presStyleIdx="2" presStyleCnt="3"/>
      <dgm:spPr/>
      <dgm:t>
        <a:bodyPr/>
        <a:lstStyle/>
        <a:p>
          <a:endParaRPr lang="it-IT"/>
        </a:p>
      </dgm:t>
    </dgm:pt>
    <dgm:pt modelId="{47F0BD2B-8E70-48DD-B5F0-C36802E29862}" type="pres">
      <dgm:prSet presAssocID="{10C61E91-9A7F-4A7A-A4AA-C78104502390}" presName="vert1" presStyleCnt="0"/>
      <dgm:spPr/>
    </dgm:pt>
  </dgm:ptLst>
  <dgm:cxnLst>
    <dgm:cxn modelId="{08903854-F25B-45FF-919B-5D4B2CCD811A}" srcId="{3708CEEA-2EAA-418B-B94C-BDF47D69BB31}" destId="{143E12F6-6B1E-4312-B4C7-716A307BD9EE}" srcOrd="1" destOrd="0" parTransId="{896CD875-5C1A-42C4-B612-09815C2FFC57}" sibTransId="{8662125A-A997-4FD3-8C59-85C232D12575}"/>
    <dgm:cxn modelId="{55062D67-98AC-4160-8600-176DCA29DE9A}" srcId="{3708CEEA-2EAA-418B-B94C-BDF47D69BB31}" destId="{51D2C1A6-9ED8-4FE9-B153-58E319577F65}" srcOrd="0" destOrd="0" parTransId="{02422AAB-FF98-4818-8315-569EB4FF047C}" sibTransId="{C689C0B7-087F-4244-8830-8C7715C495E9}"/>
    <dgm:cxn modelId="{9E43BBA9-4D59-427E-87F5-4D71A8BFE937}" srcId="{3708CEEA-2EAA-418B-B94C-BDF47D69BB31}" destId="{10C61E91-9A7F-4A7A-A4AA-C78104502390}" srcOrd="2" destOrd="0" parTransId="{808FB9E9-7D19-4033-AB1B-363072F230C0}" sibTransId="{20220B35-4615-4D9E-AA7A-09A1355E7E35}"/>
    <dgm:cxn modelId="{79981B78-498F-4813-9DF5-DD5777FFE2DF}" type="presOf" srcId="{3708CEEA-2EAA-418B-B94C-BDF47D69BB31}" destId="{5929D62E-4612-4F20-9481-66A2E56177CE}" srcOrd="0" destOrd="0" presId="urn:microsoft.com/office/officeart/2008/layout/LinedList"/>
    <dgm:cxn modelId="{8FA7B752-BB31-4A96-BE2C-15DA8BE67517}" type="presOf" srcId="{143E12F6-6B1E-4312-B4C7-716A307BD9EE}" destId="{A9252486-6E37-42A3-9370-539439FB19C0}" srcOrd="0" destOrd="0" presId="urn:microsoft.com/office/officeart/2008/layout/LinedList"/>
    <dgm:cxn modelId="{AF552EC7-E6E0-4A79-B064-09B8A4B2AE5F}" type="presOf" srcId="{51D2C1A6-9ED8-4FE9-B153-58E319577F65}" destId="{77F6D423-F0CE-40F6-A378-2D98B39CC8DA}" srcOrd="0" destOrd="0" presId="urn:microsoft.com/office/officeart/2008/layout/LinedList"/>
    <dgm:cxn modelId="{B0763725-4474-4B67-B424-6B2BF75AF124}" type="presOf" srcId="{10C61E91-9A7F-4A7A-A4AA-C78104502390}" destId="{A58048FA-CE7E-44DB-B936-99D463F3EC96}" srcOrd="0" destOrd="0" presId="urn:microsoft.com/office/officeart/2008/layout/LinedList"/>
    <dgm:cxn modelId="{D7F287B8-4E8C-4030-8F42-43850A5E43A6}" type="presParOf" srcId="{5929D62E-4612-4F20-9481-66A2E56177CE}" destId="{8F8CA946-D00B-47D3-9AE8-0AFB0A335130}" srcOrd="0" destOrd="0" presId="urn:microsoft.com/office/officeart/2008/layout/LinedList"/>
    <dgm:cxn modelId="{A3ABF89D-864B-4D73-817C-9F6A092F0129}" type="presParOf" srcId="{5929D62E-4612-4F20-9481-66A2E56177CE}" destId="{D7C9DA0F-7B37-4AF3-80ED-AD13EDF0301C}" srcOrd="1" destOrd="0" presId="urn:microsoft.com/office/officeart/2008/layout/LinedList"/>
    <dgm:cxn modelId="{30241A61-C257-42B9-990A-095C81379012}" type="presParOf" srcId="{D7C9DA0F-7B37-4AF3-80ED-AD13EDF0301C}" destId="{77F6D423-F0CE-40F6-A378-2D98B39CC8DA}" srcOrd="0" destOrd="0" presId="urn:microsoft.com/office/officeart/2008/layout/LinedList"/>
    <dgm:cxn modelId="{9E734498-F2D6-478C-9572-BED7A271EFE5}" type="presParOf" srcId="{D7C9DA0F-7B37-4AF3-80ED-AD13EDF0301C}" destId="{FEE7705F-0C0F-4EDA-A7DD-A3F06E5273BA}" srcOrd="1" destOrd="0" presId="urn:microsoft.com/office/officeart/2008/layout/LinedList"/>
    <dgm:cxn modelId="{AC8E8947-0D99-4BC1-9B4F-69503281A9D3}" type="presParOf" srcId="{5929D62E-4612-4F20-9481-66A2E56177CE}" destId="{87059071-5806-4FE9-9BED-BF98DA93E175}" srcOrd="2" destOrd="0" presId="urn:microsoft.com/office/officeart/2008/layout/LinedList"/>
    <dgm:cxn modelId="{C9087F2D-AFD8-4E43-939D-0272BD41FB80}" type="presParOf" srcId="{5929D62E-4612-4F20-9481-66A2E56177CE}" destId="{BCE8C7FB-A45B-4E84-8817-2336173E0E68}" srcOrd="3" destOrd="0" presId="urn:microsoft.com/office/officeart/2008/layout/LinedList"/>
    <dgm:cxn modelId="{9A688A1A-ECF6-4458-9842-5D846C21A3A0}" type="presParOf" srcId="{BCE8C7FB-A45B-4E84-8817-2336173E0E68}" destId="{A9252486-6E37-42A3-9370-539439FB19C0}" srcOrd="0" destOrd="0" presId="urn:microsoft.com/office/officeart/2008/layout/LinedList"/>
    <dgm:cxn modelId="{D50E0F34-1A43-42D0-993E-E427E1256F8D}" type="presParOf" srcId="{BCE8C7FB-A45B-4E84-8817-2336173E0E68}" destId="{AEB19E1D-814E-414E-87F5-E51E3E6DE708}" srcOrd="1" destOrd="0" presId="urn:microsoft.com/office/officeart/2008/layout/LinedList"/>
    <dgm:cxn modelId="{6808529B-A7ED-4CBD-AA39-DDC045F35174}" type="presParOf" srcId="{5929D62E-4612-4F20-9481-66A2E56177CE}" destId="{FBF312D2-81A9-4E7E-9ADA-8960628A9CF5}" srcOrd="4" destOrd="0" presId="urn:microsoft.com/office/officeart/2008/layout/LinedList"/>
    <dgm:cxn modelId="{96664202-AC58-4FCE-AD29-B05B97C6FB44}" type="presParOf" srcId="{5929D62E-4612-4F20-9481-66A2E56177CE}" destId="{E9CD0367-7B80-4551-95A1-D9710BEEB356}" srcOrd="5" destOrd="0" presId="urn:microsoft.com/office/officeart/2008/layout/LinedList"/>
    <dgm:cxn modelId="{8B4FD8D3-F62E-4D11-94B0-C0BADF9F0291}" type="presParOf" srcId="{E9CD0367-7B80-4551-95A1-D9710BEEB356}" destId="{A58048FA-CE7E-44DB-B936-99D463F3EC96}" srcOrd="0" destOrd="0" presId="urn:microsoft.com/office/officeart/2008/layout/LinedList"/>
    <dgm:cxn modelId="{A0B92801-D24F-4A6F-8779-329A1949B6F2}" type="presParOf" srcId="{E9CD0367-7B80-4551-95A1-D9710BEEB356}" destId="{47F0BD2B-8E70-48DD-B5F0-C36802E2986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C8B9C1E-269F-4D5C-AC4C-8792E33C0221}" type="doc">
      <dgm:prSet loTypeId="urn:microsoft.com/office/officeart/2008/layout/VerticalAccent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264FBFBB-26ED-4BB3-B013-AB336E5F13C7}">
      <dgm:prSet custT="1"/>
      <dgm:spPr/>
      <dgm:t>
        <a:bodyPr/>
        <a:lstStyle/>
        <a:p>
          <a:r>
            <a:rPr lang="it-IT" sz="2000" dirty="0" smtClean="0"/>
            <a:t>Durata eccessiva delle procedure per l’ottenimento di pareri e autorizzazioni specie in campo ambientale</a:t>
          </a:r>
          <a:endParaRPr lang="it-IT" sz="3200" dirty="0"/>
        </a:p>
      </dgm:t>
    </dgm:pt>
    <dgm:pt modelId="{2A77447C-F13E-4C8E-AE19-D73708B3CA78}" type="parTrans" cxnId="{456B7709-B7D1-4A9B-8A1D-959394F71F69}">
      <dgm:prSet/>
      <dgm:spPr/>
      <dgm:t>
        <a:bodyPr/>
        <a:lstStyle/>
        <a:p>
          <a:endParaRPr lang="it-IT" sz="2400"/>
        </a:p>
      </dgm:t>
    </dgm:pt>
    <dgm:pt modelId="{15B64FF3-E4B6-4541-A225-04643185CAC6}" type="sibTrans" cxnId="{456B7709-B7D1-4A9B-8A1D-959394F71F69}">
      <dgm:prSet/>
      <dgm:spPr/>
      <dgm:t>
        <a:bodyPr/>
        <a:lstStyle/>
        <a:p>
          <a:endParaRPr lang="it-IT" sz="2400"/>
        </a:p>
      </dgm:t>
    </dgm:pt>
    <dgm:pt modelId="{0728255A-110D-4866-ABC5-9B3CFE2ACCE9}">
      <dgm:prSet custT="1"/>
      <dgm:spPr/>
      <dgm:t>
        <a:bodyPr/>
        <a:lstStyle/>
        <a:p>
          <a:r>
            <a:rPr lang="it-IT" sz="2000" dirty="0" smtClean="0"/>
            <a:t>Criticità legate alle tempistiche amministrative</a:t>
          </a:r>
          <a:endParaRPr lang="it-IT" sz="2000" dirty="0"/>
        </a:p>
      </dgm:t>
    </dgm:pt>
    <dgm:pt modelId="{5E9BED73-F4D0-4C54-BDDD-AF2FFE8417CF}" type="parTrans" cxnId="{92DE8E6C-2DD4-47AF-8979-C36E2E825571}">
      <dgm:prSet/>
      <dgm:spPr/>
      <dgm:t>
        <a:bodyPr/>
        <a:lstStyle/>
        <a:p>
          <a:endParaRPr lang="it-IT"/>
        </a:p>
      </dgm:t>
    </dgm:pt>
    <dgm:pt modelId="{F5AE4297-1FCB-45AF-8830-7F384E977B10}" type="sibTrans" cxnId="{92DE8E6C-2DD4-47AF-8979-C36E2E825571}">
      <dgm:prSet/>
      <dgm:spPr/>
      <dgm:t>
        <a:bodyPr/>
        <a:lstStyle/>
        <a:p>
          <a:endParaRPr lang="it-IT"/>
        </a:p>
      </dgm:t>
    </dgm:pt>
    <dgm:pt modelId="{0DC4D40D-6146-436C-A502-670F40F5B03D}" type="pres">
      <dgm:prSet presAssocID="{2C8B9C1E-269F-4D5C-AC4C-8792E33C0221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it-IT"/>
        </a:p>
      </dgm:t>
    </dgm:pt>
    <dgm:pt modelId="{DAB51578-1C66-4612-8E05-86B82D275989}" type="pres">
      <dgm:prSet presAssocID="{264FBFBB-26ED-4BB3-B013-AB336E5F13C7}" presName="parenttextcomposite" presStyleCnt="0"/>
      <dgm:spPr/>
      <dgm:t>
        <a:bodyPr/>
        <a:lstStyle/>
        <a:p>
          <a:endParaRPr lang="it-IT"/>
        </a:p>
      </dgm:t>
    </dgm:pt>
    <dgm:pt modelId="{CD6F1EB9-7BEE-47D4-9F71-FE27123276CA}" type="pres">
      <dgm:prSet presAssocID="{264FBFBB-26ED-4BB3-B013-AB336E5F13C7}" presName="parenttext" presStyleLbl="revTx" presStyleIdx="0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C312221-4260-4A19-A009-ABB7D9E3BCE5}" type="pres">
      <dgm:prSet presAssocID="{264FBFBB-26ED-4BB3-B013-AB336E5F13C7}" presName="parallelogramComposite" presStyleCnt="0"/>
      <dgm:spPr/>
      <dgm:t>
        <a:bodyPr/>
        <a:lstStyle/>
        <a:p>
          <a:endParaRPr lang="it-IT"/>
        </a:p>
      </dgm:t>
    </dgm:pt>
    <dgm:pt modelId="{314FD6BF-48B0-4986-B554-1FA18418C8F8}" type="pres">
      <dgm:prSet presAssocID="{264FBFBB-26ED-4BB3-B013-AB336E5F13C7}" presName="parallelogram1" presStyleLbl="alignNode1" presStyleIdx="0" presStyleCnt="14"/>
      <dgm:spPr/>
      <dgm:t>
        <a:bodyPr/>
        <a:lstStyle/>
        <a:p>
          <a:endParaRPr lang="it-IT"/>
        </a:p>
      </dgm:t>
    </dgm:pt>
    <dgm:pt modelId="{4B1F084D-172D-457C-B4D5-B1E185068A4A}" type="pres">
      <dgm:prSet presAssocID="{264FBFBB-26ED-4BB3-B013-AB336E5F13C7}" presName="parallelogram2" presStyleLbl="alignNode1" presStyleIdx="1" presStyleCnt="14"/>
      <dgm:spPr/>
      <dgm:t>
        <a:bodyPr/>
        <a:lstStyle/>
        <a:p>
          <a:endParaRPr lang="it-IT"/>
        </a:p>
      </dgm:t>
    </dgm:pt>
    <dgm:pt modelId="{88C82C7B-D8BE-4D37-964A-D39400BF0314}" type="pres">
      <dgm:prSet presAssocID="{264FBFBB-26ED-4BB3-B013-AB336E5F13C7}" presName="parallelogram3" presStyleLbl="alignNode1" presStyleIdx="2" presStyleCnt="14"/>
      <dgm:spPr/>
      <dgm:t>
        <a:bodyPr/>
        <a:lstStyle/>
        <a:p>
          <a:endParaRPr lang="it-IT"/>
        </a:p>
      </dgm:t>
    </dgm:pt>
    <dgm:pt modelId="{FB8668C1-9C61-40BF-AF30-43DBCD3AA571}" type="pres">
      <dgm:prSet presAssocID="{264FBFBB-26ED-4BB3-B013-AB336E5F13C7}" presName="parallelogram4" presStyleLbl="alignNode1" presStyleIdx="3" presStyleCnt="14"/>
      <dgm:spPr/>
      <dgm:t>
        <a:bodyPr/>
        <a:lstStyle/>
        <a:p>
          <a:endParaRPr lang="it-IT"/>
        </a:p>
      </dgm:t>
    </dgm:pt>
    <dgm:pt modelId="{EC3B821D-BFB3-486A-ACA1-2047ED8F30F7}" type="pres">
      <dgm:prSet presAssocID="{264FBFBB-26ED-4BB3-B013-AB336E5F13C7}" presName="parallelogram5" presStyleLbl="alignNode1" presStyleIdx="4" presStyleCnt="14"/>
      <dgm:spPr/>
      <dgm:t>
        <a:bodyPr/>
        <a:lstStyle/>
        <a:p>
          <a:endParaRPr lang="it-IT"/>
        </a:p>
      </dgm:t>
    </dgm:pt>
    <dgm:pt modelId="{76F354BE-AF4F-4621-8BBD-33AB07C15871}" type="pres">
      <dgm:prSet presAssocID="{264FBFBB-26ED-4BB3-B013-AB336E5F13C7}" presName="parallelogram6" presStyleLbl="alignNode1" presStyleIdx="5" presStyleCnt="14"/>
      <dgm:spPr/>
      <dgm:t>
        <a:bodyPr/>
        <a:lstStyle/>
        <a:p>
          <a:endParaRPr lang="it-IT"/>
        </a:p>
      </dgm:t>
    </dgm:pt>
    <dgm:pt modelId="{96054129-CF87-478D-A133-70E4D975C61A}" type="pres">
      <dgm:prSet presAssocID="{264FBFBB-26ED-4BB3-B013-AB336E5F13C7}" presName="parallelogram7" presStyleLbl="alignNode1" presStyleIdx="6" presStyleCnt="14"/>
      <dgm:spPr/>
      <dgm:t>
        <a:bodyPr/>
        <a:lstStyle/>
        <a:p>
          <a:endParaRPr lang="it-IT"/>
        </a:p>
      </dgm:t>
    </dgm:pt>
    <dgm:pt modelId="{85E36269-F6DC-4794-886C-0E9A9FE59D05}" type="pres">
      <dgm:prSet presAssocID="{15B64FF3-E4B6-4541-A225-04643185CAC6}" presName="sibTrans" presStyleCnt="0"/>
      <dgm:spPr/>
      <dgm:t>
        <a:bodyPr/>
        <a:lstStyle/>
        <a:p>
          <a:endParaRPr lang="it-IT"/>
        </a:p>
      </dgm:t>
    </dgm:pt>
    <dgm:pt modelId="{9AB5EDA6-89E4-487C-BEB7-8F99E115A403}" type="pres">
      <dgm:prSet presAssocID="{0728255A-110D-4866-ABC5-9B3CFE2ACCE9}" presName="parenttextcomposite" presStyleCnt="0"/>
      <dgm:spPr/>
      <dgm:t>
        <a:bodyPr/>
        <a:lstStyle/>
        <a:p>
          <a:endParaRPr lang="it-IT"/>
        </a:p>
      </dgm:t>
    </dgm:pt>
    <dgm:pt modelId="{C420DBB9-D087-4A3F-B439-AB57CF2802DC}" type="pres">
      <dgm:prSet presAssocID="{0728255A-110D-4866-ABC5-9B3CFE2ACCE9}" presName="parenttext" presStyleLbl="revTx" presStyleIdx="1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4A31B21-9B1F-4B31-81D7-8EA9250D8633}" type="pres">
      <dgm:prSet presAssocID="{0728255A-110D-4866-ABC5-9B3CFE2ACCE9}" presName="parallelogramComposite" presStyleCnt="0"/>
      <dgm:spPr/>
      <dgm:t>
        <a:bodyPr/>
        <a:lstStyle/>
        <a:p>
          <a:endParaRPr lang="it-IT"/>
        </a:p>
      </dgm:t>
    </dgm:pt>
    <dgm:pt modelId="{C17B4103-C076-4527-8BF1-C944FF11AC96}" type="pres">
      <dgm:prSet presAssocID="{0728255A-110D-4866-ABC5-9B3CFE2ACCE9}" presName="parallelogram1" presStyleLbl="alignNode1" presStyleIdx="7" presStyleCnt="14"/>
      <dgm:spPr/>
      <dgm:t>
        <a:bodyPr/>
        <a:lstStyle/>
        <a:p>
          <a:endParaRPr lang="it-IT"/>
        </a:p>
      </dgm:t>
    </dgm:pt>
    <dgm:pt modelId="{9813B1E2-5687-4318-93AC-52A1579EF6A3}" type="pres">
      <dgm:prSet presAssocID="{0728255A-110D-4866-ABC5-9B3CFE2ACCE9}" presName="parallelogram2" presStyleLbl="alignNode1" presStyleIdx="8" presStyleCnt="14"/>
      <dgm:spPr/>
      <dgm:t>
        <a:bodyPr/>
        <a:lstStyle/>
        <a:p>
          <a:endParaRPr lang="it-IT"/>
        </a:p>
      </dgm:t>
    </dgm:pt>
    <dgm:pt modelId="{F0EA4BB1-F7AA-44CF-9666-0BB70121FB24}" type="pres">
      <dgm:prSet presAssocID="{0728255A-110D-4866-ABC5-9B3CFE2ACCE9}" presName="parallelogram3" presStyleLbl="alignNode1" presStyleIdx="9" presStyleCnt="14"/>
      <dgm:spPr/>
      <dgm:t>
        <a:bodyPr/>
        <a:lstStyle/>
        <a:p>
          <a:endParaRPr lang="it-IT"/>
        </a:p>
      </dgm:t>
    </dgm:pt>
    <dgm:pt modelId="{81886759-D1D8-45F1-9AE5-05F34002E98D}" type="pres">
      <dgm:prSet presAssocID="{0728255A-110D-4866-ABC5-9B3CFE2ACCE9}" presName="parallelogram4" presStyleLbl="alignNode1" presStyleIdx="10" presStyleCnt="14"/>
      <dgm:spPr/>
      <dgm:t>
        <a:bodyPr/>
        <a:lstStyle/>
        <a:p>
          <a:endParaRPr lang="it-IT"/>
        </a:p>
      </dgm:t>
    </dgm:pt>
    <dgm:pt modelId="{A47EF9F5-F9C8-421B-94A4-38153D33A478}" type="pres">
      <dgm:prSet presAssocID="{0728255A-110D-4866-ABC5-9B3CFE2ACCE9}" presName="parallelogram5" presStyleLbl="alignNode1" presStyleIdx="11" presStyleCnt="14"/>
      <dgm:spPr/>
      <dgm:t>
        <a:bodyPr/>
        <a:lstStyle/>
        <a:p>
          <a:endParaRPr lang="it-IT"/>
        </a:p>
      </dgm:t>
    </dgm:pt>
    <dgm:pt modelId="{6E5618BC-FDD5-42AA-A271-48E49EACD8D9}" type="pres">
      <dgm:prSet presAssocID="{0728255A-110D-4866-ABC5-9B3CFE2ACCE9}" presName="parallelogram6" presStyleLbl="alignNode1" presStyleIdx="12" presStyleCnt="14"/>
      <dgm:spPr/>
      <dgm:t>
        <a:bodyPr/>
        <a:lstStyle/>
        <a:p>
          <a:endParaRPr lang="it-IT"/>
        </a:p>
      </dgm:t>
    </dgm:pt>
    <dgm:pt modelId="{7ED208D4-EB99-4891-B24E-C40CBA87A0E9}" type="pres">
      <dgm:prSet presAssocID="{0728255A-110D-4866-ABC5-9B3CFE2ACCE9}" presName="parallelogram7" presStyleLbl="alignNode1" presStyleIdx="13" presStyleCnt="14"/>
      <dgm:spPr/>
      <dgm:t>
        <a:bodyPr/>
        <a:lstStyle/>
        <a:p>
          <a:endParaRPr lang="it-IT"/>
        </a:p>
      </dgm:t>
    </dgm:pt>
  </dgm:ptLst>
  <dgm:cxnLst>
    <dgm:cxn modelId="{42A86D78-2F9F-4370-8FED-4BF01EB5F5C1}" type="presOf" srcId="{0728255A-110D-4866-ABC5-9B3CFE2ACCE9}" destId="{C420DBB9-D087-4A3F-B439-AB57CF2802DC}" srcOrd="0" destOrd="0" presId="urn:microsoft.com/office/officeart/2008/layout/VerticalAccentList"/>
    <dgm:cxn modelId="{92DE8E6C-2DD4-47AF-8979-C36E2E825571}" srcId="{2C8B9C1E-269F-4D5C-AC4C-8792E33C0221}" destId="{0728255A-110D-4866-ABC5-9B3CFE2ACCE9}" srcOrd="1" destOrd="0" parTransId="{5E9BED73-F4D0-4C54-BDDD-AF2FFE8417CF}" sibTransId="{F5AE4297-1FCB-45AF-8830-7F384E977B10}"/>
    <dgm:cxn modelId="{456B7709-B7D1-4A9B-8A1D-959394F71F69}" srcId="{2C8B9C1E-269F-4D5C-AC4C-8792E33C0221}" destId="{264FBFBB-26ED-4BB3-B013-AB336E5F13C7}" srcOrd="0" destOrd="0" parTransId="{2A77447C-F13E-4C8E-AE19-D73708B3CA78}" sibTransId="{15B64FF3-E4B6-4541-A225-04643185CAC6}"/>
    <dgm:cxn modelId="{19B602C7-6E34-4869-810F-50AFEE7B4D3F}" type="presOf" srcId="{2C8B9C1E-269F-4D5C-AC4C-8792E33C0221}" destId="{0DC4D40D-6146-436C-A502-670F40F5B03D}" srcOrd="0" destOrd="0" presId="urn:microsoft.com/office/officeart/2008/layout/VerticalAccentList"/>
    <dgm:cxn modelId="{CDBD5CF9-D449-4D3B-9DF0-19A8A6C5F3C6}" type="presOf" srcId="{264FBFBB-26ED-4BB3-B013-AB336E5F13C7}" destId="{CD6F1EB9-7BEE-47D4-9F71-FE27123276CA}" srcOrd="0" destOrd="0" presId="urn:microsoft.com/office/officeart/2008/layout/VerticalAccentList"/>
    <dgm:cxn modelId="{E25EBE8A-5DE9-4BF2-BA5B-703F36E6868D}" type="presParOf" srcId="{0DC4D40D-6146-436C-A502-670F40F5B03D}" destId="{DAB51578-1C66-4612-8E05-86B82D275989}" srcOrd="0" destOrd="0" presId="urn:microsoft.com/office/officeart/2008/layout/VerticalAccentList"/>
    <dgm:cxn modelId="{AD79C616-D0A4-4550-9A62-7099B88C18A0}" type="presParOf" srcId="{DAB51578-1C66-4612-8E05-86B82D275989}" destId="{CD6F1EB9-7BEE-47D4-9F71-FE27123276CA}" srcOrd="0" destOrd="0" presId="urn:microsoft.com/office/officeart/2008/layout/VerticalAccentList"/>
    <dgm:cxn modelId="{11E67200-632A-4A5C-9E21-8934F77B0FD4}" type="presParOf" srcId="{0DC4D40D-6146-436C-A502-670F40F5B03D}" destId="{4C312221-4260-4A19-A009-ABB7D9E3BCE5}" srcOrd="1" destOrd="0" presId="urn:microsoft.com/office/officeart/2008/layout/VerticalAccentList"/>
    <dgm:cxn modelId="{5ECB9F1D-40E3-4A29-9C19-F03B81C088C5}" type="presParOf" srcId="{4C312221-4260-4A19-A009-ABB7D9E3BCE5}" destId="{314FD6BF-48B0-4986-B554-1FA18418C8F8}" srcOrd="0" destOrd="0" presId="urn:microsoft.com/office/officeart/2008/layout/VerticalAccentList"/>
    <dgm:cxn modelId="{A67C7F49-46BC-41CA-BD8D-A59BC5AD9B10}" type="presParOf" srcId="{4C312221-4260-4A19-A009-ABB7D9E3BCE5}" destId="{4B1F084D-172D-457C-B4D5-B1E185068A4A}" srcOrd="1" destOrd="0" presId="urn:microsoft.com/office/officeart/2008/layout/VerticalAccentList"/>
    <dgm:cxn modelId="{AC8B7541-DC2D-410C-A9ED-613384724020}" type="presParOf" srcId="{4C312221-4260-4A19-A009-ABB7D9E3BCE5}" destId="{88C82C7B-D8BE-4D37-964A-D39400BF0314}" srcOrd="2" destOrd="0" presId="urn:microsoft.com/office/officeart/2008/layout/VerticalAccentList"/>
    <dgm:cxn modelId="{9F14E119-06EE-4BB9-A1D3-7B195B522EAD}" type="presParOf" srcId="{4C312221-4260-4A19-A009-ABB7D9E3BCE5}" destId="{FB8668C1-9C61-40BF-AF30-43DBCD3AA571}" srcOrd="3" destOrd="0" presId="urn:microsoft.com/office/officeart/2008/layout/VerticalAccentList"/>
    <dgm:cxn modelId="{681C3090-8F6D-4FB7-9769-008E982590F8}" type="presParOf" srcId="{4C312221-4260-4A19-A009-ABB7D9E3BCE5}" destId="{EC3B821D-BFB3-486A-ACA1-2047ED8F30F7}" srcOrd="4" destOrd="0" presId="urn:microsoft.com/office/officeart/2008/layout/VerticalAccentList"/>
    <dgm:cxn modelId="{92FFDCF6-A92B-447B-A0EC-193872FB73BD}" type="presParOf" srcId="{4C312221-4260-4A19-A009-ABB7D9E3BCE5}" destId="{76F354BE-AF4F-4621-8BBD-33AB07C15871}" srcOrd="5" destOrd="0" presId="urn:microsoft.com/office/officeart/2008/layout/VerticalAccentList"/>
    <dgm:cxn modelId="{3626195D-6284-423A-A8D3-B3054BF54DC3}" type="presParOf" srcId="{4C312221-4260-4A19-A009-ABB7D9E3BCE5}" destId="{96054129-CF87-478D-A133-70E4D975C61A}" srcOrd="6" destOrd="0" presId="urn:microsoft.com/office/officeart/2008/layout/VerticalAccentList"/>
    <dgm:cxn modelId="{8541BF68-8298-4316-88F3-D7F4687E66F4}" type="presParOf" srcId="{0DC4D40D-6146-436C-A502-670F40F5B03D}" destId="{85E36269-F6DC-4794-886C-0E9A9FE59D05}" srcOrd="2" destOrd="0" presId="urn:microsoft.com/office/officeart/2008/layout/VerticalAccentList"/>
    <dgm:cxn modelId="{C3AC8704-AA93-4B42-A5F7-024EBF9D5CED}" type="presParOf" srcId="{0DC4D40D-6146-436C-A502-670F40F5B03D}" destId="{9AB5EDA6-89E4-487C-BEB7-8F99E115A403}" srcOrd="3" destOrd="0" presId="urn:microsoft.com/office/officeart/2008/layout/VerticalAccentList"/>
    <dgm:cxn modelId="{30428AF6-11F3-4828-85EC-8356D1D9FC87}" type="presParOf" srcId="{9AB5EDA6-89E4-487C-BEB7-8F99E115A403}" destId="{C420DBB9-D087-4A3F-B439-AB57CF2802DC}" srcOrd="0" destOrd="0" presId="urn:microsoft.com/office/officeart/2008/layout/VerticalAccentList"/>
    <dgm:cxn modelId="{B86058AA-03F2-4C61-A61E-62A7ACA4B707}" type="presParOf" srcId="{0DC4D40D-6146-436C-A502-670F40F5B03D}" destId="{94A31B21-9B1F-4B31-81D7-8EA9250D8633}" srcOrd="4" destOrd="0" presId="urn:microsoft.com/office/officeart/2008/layout/VerticalAccentList"/>
    <dgm:cxn modelId="{393879CE-213F-4A92-A0AE-78CAE9022366}" type="presParOf" srcId="{94A31B21-9B1F-4B31-81D7-8EA9250D8633}" destId="{C17B4103-C076-4527-8BF1-C944FF11AC96}" srcOrd="0" destOrd="0" presId="urn:microsoft.com/office/officeart/2008/layout/VerticalAccentList"/>
    <dgm:cxn modelId="{D287075A-977D-4B38-8C02-1C890EB353C3}" type="presParOf" srcId="{94A31B21-9B1F-4B31-81D7-8EA9250D8633}" destId="{9813B1E2-5687-4318-93AC-52A1579EF6A3}" srcOrd="1" destOrd="0" presId="urn:microsoft.com/office/officeart/2008/layout/VerticalAccentList"/>
    <dgm:cxn modelId="{2EF39DAE-8002-45D8-86A7-F6329259EECC}" type="presParOf" srcId="{94A31B21-9B1F-4B31-81D7-8EA9250D8633}" destId="{F0EA4BB1-F7AA-44CF-9666-0BB70121FB24}" srcOrd="2" destOrd="0" presId="urn:microsoft.com/office/officeart/2008/layout/VerticalAccentList"/>
    <dgm:cxn modelId="{C9A7346E-7041-4DD5-868B-44ADB7A030E9}" type="presParOf" srcId="{94A31B21-9B1F-4B31-81D7-8EA9250D8633}" destId="{81886759-D1D8-45F1-9AE5-05F34002E98D}" srcOrd="3" destOrd="0" presId="urn:microsoft.com/office/officeart/2008/layout/VerticalAccentList"/>
    <dgm:cxn modelId="{ADAD0FFE-D108-4317-8A2D-A30189EECF5D}" type="presParOf" srcId="{94A31B21-9B1F-4B31-81D7-8EA9250D8633}" destId="{A47EF9F5-F9C8-421B-94A4-38153D33A478}" srcOrd="4" destOrd="0" presId="urn:microsoft.com/office/officeart/2008/layout/VerticalAccentList"/>
    <dgm:cxn modelId="{1B419730-C932-41F1-8318-5A782A01FC26}" type="presParOf" srcId="{94A31B21-9B1F-4B31-81D7-8EA9250D8633}" destId="{6E5618BC-FDD5-42AA-A271-48E49EACD8D9}" srcOrd="5" destOrd="0" presId="urn:microsoft.com/office/officeart/2008/layout/VerticalAccentList"/>
    <dgm:cxn modelId="{2AC59E53-A98D-42C8-A8B0-D0C5662B730D}" type="presParOf" srcId="{94A31B21-9B1F-4B31-81D7-8EA9250D8633}" destId="{7ED208D4-EB99-4891-B24E-C40CBA87A0E9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C8B9C1E-269F-4D5C-AC4C-8792E33C0221}" type="doc">
      <dgm:prSet loTypeId="urn:microsoft.com/office/officeart/2008/layout/VerticalAccent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264FBFBB-26ED-4BB3-B013-AB336E5F13C7}">
      <dgm:prSet custT="1"/>
      <dgm:spPr/>
      <dgm:t>
        <a:bodyPr/>
        <a:lstStyle/>
        <a:p>
          <a:r>
            <a:rPr lang="it-IT" sz="2000" dirty="0" smtClean="0"/>
            <a:t>Problemi con i comuni cui è stata delegata l’attuazione</a:t>
          </a:r>
          <a:endParaRPr lang="it-IT" sz="3200" dirty="0"/>
        </a:p>
      </dgm:t>
    </dgm:pt>
    <dgm:pt modelId="{2A77447C-F13E-4C8E-AE19-D73708B3CA78}" type="parTrans" cxnId="{456B7709-B7D1-4A9B-8A1D-959394F71F69}">
      <dgm:prSet/>
      <dgm:spPr/>
      <dgm:t>
        <a:bodyPr/>
        <a:lstStyle/>
        <a:p>
          <a:endParaRPr lang="it-IT" sz="2400"/>
        </a:p>
      </dgm:t>
    </dgm:pt>
    <dgm:pt modelId="{15B64FF3-E4B6-4541-A225-04643185CAC6}" type="sibTrans" cxnId="{456B7709-B7D1-4A9B-8A1D-959394F71F69}">
      <dgm:prSet/>
      <dgm:spPr/>
      <dgm:t>
        <a:bodyPr/>
        <a:lstStyle/>
        <a:p>
          <a:endParaRPr lang="it-IT" sz="2400"/>
        </a:p>
      </dgm:t>
    </dgm:pt>
    <dgm:pt modelId="{DFF758BA-9339-4A26-A8EF-2B6EADDB34F5}">
      <dgm:prSet/>
      <dgm:spPr/>
      <dgm:t>
        <a:bodyPr/>
        <a:lstStyle/>
        <a:p>
          <a:r>
            <a:rPr lang="it-IT" dirty="0" smtClean="0"/>
            <a:t>Termini sulla attuazione degli interventi introdotti dalla Delibera CIPE 64/2019 e relativa applicazione</a:t>
          </a:r>
          <a:endParaRPr lang="it-IT" dirty="0"/>
        </a:p>
      </dgm:t>
    </dgm:pt>
    <dgm:pt modelId="{70B5392F-49C6-4685-8A2A-91EAC354938A}" type="parTrans" cxnId="{2F82EBC1-F214-4387-8DD0-4BF574641D6C}">
      <dgm:prSet/>
      <dgm:spPr/>
      <dgm:t>
        <a:bodyPr/>
        <a:lstStyle/>
        <a:p>
          <a:endParaRPr lang="it-IT"/>
        </a:p>
      </dgm:t>
    </dgm:pt>
    <dgm:pt modelId="{A2B61C42-36FA-45C0-A253-7F24B97DE451}" type="sibTrans" cxnId="{2F82EBC1-F214-4387-8DD0-4BF574641D6C}">
      <dgm:prSet/>
      <dgm:spPr/>
      <dgm:t>
        <a:bodyPr/>
        <a:lstStyle/>
        <a:p>
          <a:endParaRPr lang="it-IT"/>
        </a:p>
      </dgm:t>
    </dgm:pt>
    <dgm:pt modelId="{47A429C5-23EE-425C-B287-EB64865C0018}">
      <dgm:prSet/>
      <dgm:spPr/>
      <dgm:t>
        <a:bodyPr/>
        <a:lstStyle/>
        <a:p>
          <a:r>
            <a:rPr lang="it-IT" dirty="0" smtClean="0"/>
            <a:t>Possibilità da parte dei Commissari di poter impegnare risorse assegnate ma non ancora trasferite</a:t>
          </a:r>
          <a:endParaRPr lang="it-IT" dirty="0"/>
        </a:p>
      </dgm:t>
    </dgm:pt>
    <dgm:pt modelId="{83F53A7A-B831-45CE-BDE5-4B8B9CEDDC3B}" type="parTrans" cxnId="{3F491A7B-DB5C-4BCA-902E-198049FA6B43}">
      <dgm:prSet/>
      <dgm:spPr/>
      <dgm:t>
        <a:bodyPr/>
        <a:lstStyle/>
        <a:p>
          <a:endParaRPr lang="it-IT"/>
        </a:p>
      </dgm:t>
    </dgm:pt>
    <dgm:pt modelId="{A4F57B89-2ABB-44C7-A7F2-6AB0D7BE7A54}" type="sibTrans" cxnId="{3F491A7B-DB5C-4BCA-902E-198049FA6B43}">
      <dgm:prSet/>
      <dgm:spPr/>
      <dgm:t>
        <a:bodyPr/>
        <a:lstStyle/>
        <a:p>
          <a:endParaRPr lang="it-IT"/>
        </a:p>
      </dgm:t>
    </dgm:pt>
    <dgm:pt modelId="{0DC4D40D-6146-436C-A502-670F40F5B03D}" type="pres">
      <dgm:prSet presAssocID="{2C8B9C1E-269F-4D5C-AC4C-8792E33C0221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it-IT"/>
        </a:p>
      </dgm:t>
    </dgm:pt>
    <dgm:pt modelId="{DAB51578-1C66-4612-8E05-86B82D275989}" type="pres">
      <dgm:prSet presAssocID="{264FBFBB-26ED-4BB3-B013-AB336E5F13C7}" presName="parenttextcomposite" presStyleCnt="0"/>
      <dgm:spPr/>
      <dgm:t>
        <a:bodyPr/>
        <a:lstStyle/>
        <a:p>
          <a:endParaRPr lang="it-IT"/>
        </a:p>
      </dgm:t>
    </dgm:pt>
    <dgm:pt modelId="{CD6F1EB9-7BEE-47D4-9F71-FE27123276CA}" type="pres">
      <dgm:prSet presAssocID="{264FBFBB-26ED-4BB3-B013-AB336E5F13C7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C312221-4260-4A19-A009-ABB7D9E3BCE5}" type="pres">
      <dgm:prSet presAssocID="{264FBFBB-26ED-4BB3-B013-AB336E5F13C7}" presName="parallelogramComposite" presStyleCnt="0"/>
      <dgm:spPr/>
      <dgm:t>
        <a:bodyPr/>
        <a:lstStyle/>
        <a:p>
          <a:endParaRPr lang="it-IT"/>
        </a:p>
      </dgm:t>
    </dgm:pt>
    <dgm:pt modelId="{314FD6BF-48B0-4986-B554-1FA18418C8F8}" type="pres">
      <dgm:prSet presAssocID="{264FBFBB-26ED-4BB3-B013-AB336E5F13C7}" presName="parallelogram1" presStyleLbl="alignNode1" presStyleIdx="0" presStyleCnt="21"/>
      <dgm:spPr/>
      <dgm:t>
        <a:bodyPr/>
        <a:lstStyle/>
        <a:p>
          <a:endParaRPr lang="it-IT"/>
        </a:p>
      </dgm:t>
    </dgm:pt>
    <dgm:pt modelId="{4B1F084D-172D-457C-B4D5-B1E185068A4A}" type="pres">
      <dgm:prSet presAssocID="{264FBFBB-26ED-4BB3-B013-AB336E5F13C7}" presName="parallelogram2" presStyleLbl="alignNode1" presStyleIdx="1" presStyleCnt="21"/>
      <dgm:spPr/>
      <dgm:t>
        <a:bodyPr/>
        <a:lstStyle/>
        <a:p>
          <a:endParaRPr lang="it-IT"/>
        </a:p>
      </dgm:t>
    </dgm:pt>
    <dgm:pt modelId="{88C82C7B-D8BE-4D37-964A-D39400BF0314}" type="pres">
      <dgm:prSet presAssocID="{264FBFBB-26ED-4BB3-B013-AB336E5F13C7}" presName="parallelogram3" presStyleLbl="alignNode1" presStyleIdx="2" presStyleCnt="21"/>
      <dgm:spPr/>
      <dgm:t>
        <a:bodyPr/>
        <a:lstStyle/>
        <a:p>
          <a:endParaRPr lang="it-IT"/>
        </a:p>
      </dgm:t>
    </dgm:pt>
    <dgm:pt modelId="{FB8668C1-9C61-40BF-AF30-43DBCD3AA571}" type="pres">
      <dgm:prSet presAssocID="{264FBFBB-26ED-4BB3-B013-AB336E5F13C7}" presName="parallelogram4" presStyleLbl="alignNode1" presStyleIdx="3" presStyleCnt="21"/>
      <dgm:spPr/>
      <dgm:t>
        <a:bodyPr/>
        <a:lstStyle/>
        <a:p>
          <a:endParaRPr lang="it-IT"/>
        </a:p>
      </dgm:t>
    </dgm:pt>
    <dgm:pt modelId="{EC3B821D-BFB3-486A-ACA1-2047ED8F30F7}" type="pres">
      <dgm:prSet presAssocID="{264FBFBB-26ED-4BB3-B013-AB336E5F13C7}" presName="parallelogram5" presStyleLbl="alignNode1" presStyleIdx="4" presStyleCnt="21"/>
      <dgm:spPr/>
      <dgm:t>
        <a:bodyPr/>
        <a:lstStyle/>
        <a:p>
          <a:endParaRPr lang="it-IT"/>
        </a:p>
      </dgm:t>
    </dgm:pt>
    <dgm:pt modelId="{76F354BE-AF4F-4621-8BBD-33AB07C15871}" type="pres">
      <dgm:prSet presAssocID="{264FBFBB-26ED-4BB3-B013-AB336E5F13C7}" presName="parallelogram6" presStyleLbl="alignNode1" presStyleIdx="5" presStyleCnt="21"/>
      <dgm:spPr/>
      <dgm:t>
        <a:bodyPr/>
        <a:lstStyle/>
        <a:p>
          <a:endParaRPr lang="it-IT"/>
        </a:p>
      </dgm:t>
    </dgm:pt>
    <dgm:pt modelId="{96054129-CF87-478D-A133-70E4D975C61A}" type="pres">
      <dgm:prSet presAssocID="{264FBFBB-26ED-4BB3-B013-AB336E5F13C7}" presName="parallelogram7" presStyleLbl="alignNode1" presStyleIdx="6" presStyleCnt="21"/>
      <dgm:spPr/>
      <dgm:t>
        <a:bodyPr/>
        <a:lstStyle/>
        <a:p>
          <a:endParaRPr lang="it-IT"/>
        </a:p>
      </dgm:t>
    </dgm:pt>
    <dgm:pt modelId="{85E36269-F6DC-4794-886C-0E9A9FE59D05}" type="pres">
      <dgm:prSet presAssocID="{15B64FF3-E4B6-4541-A225-04643185CAC6}" presName="sibTrans" presStyleCnt="0"/>
      <dgm:spPr/>
      <dgm:t>
        <a:bodyPr/>
        <a:lstStyle/>
        <a:p>
          <a:endParaRPr lang="it-IT"/>
        </a:p>
      </dgm:t>
    </dgm:pt>
    <dgm:pt modelId="{1D0D5B93-FE8C-4FFF-8843-7BB7ABFF753D}" type="pres">
      <dgm:prSet presAssocID="{DFF758BA-9339-4A26-A8EF-2B6EADDB34F5}" presName="parenttextcomposite" presStyleCnt="0"/>
      <dgm:spPr/>
      <dgm:t>
        <a:bodyPr/>
        <a:lstStyle/>
        <a:p>
          <a:endParaRPr lang="it-IT"/>
        </a:p>
      </dgm:t>
    </dgm:pt>
    <dgm:pt modelId="{7079D1C9-35C2-42E5-9185-3F40A0CE4E35}" type="pres">
      <dgm:prSet presAssocID="{DFF758BA-9339-4A26-A8EF-2B6EADDB34F5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C13BCCE-4E3E-4AB1-80DD-699BCEA0C6BB}" type="pres">
      <dgm:prSet presAssocID="{DFF758BA-9339-4A26-A8EF-2B6EADDB34F5}" presName="parallelogramComposite" presStyleCnt="0"/>
      <dgm:spPr/>
      <dgm:t>
        <a:bodyPr/>
        <a:lstStyle/>
        <a:p>
          <a:endParaRPr lang="it-IT"/>
        </a:p>
      </dgm:t>
    </dgm:pt>
    <dgm:pt modelId="{0ED4ABBC-E4E0-474F-AAC9-8509B5140E3E}" type="pres">
      <dgm:prSet presAssocID="{DFF758BA-9339-4A26-A8EF-2B6EADDB34F5}" presName="parallelogram1" presStyleLbl="alignNode1" presStyleIdx="7" presStyleCnt="21"/>
      <dgm:spPr/>
      <dgm:t>
        <a:bodyPr/>
        <a:lstStyle/>
        <a:p>
          <a:endParaRPr lang="it-IT"/>
        </a:p>
      </dgm:t>
    </dgm:pt>
    <dgm:pt modelId="{73B50325-CAB4-4E75-96F4-4FD44EB0BB7A}" type="pres">
      <dgm:prSet presAssocID="{DFF758BA-9339-4A26-A8EF-2B6EADDB34F5}" presName="parallelogram2" presStyleLbl="alignNode1" presStyleIdx="8" presStyleCnt="21"/>
      <dgm:spPr/>
      <dgm:t>
        <a:bodyPr/>
        <a:lstStyle/>
        <a:p>
          <a:endParaRPr lang="it-IT"/>
        </a:p>
      </dgm:t>
    </dgm:pt>
    <dgm:pt modelId="{FD78C413-FE46-4589-996E-C994A638F563}" type="pres">
      <dgm:prSet presAssocID="{DFF758BA-9339-4A26-A8EF-2B6EADDB34F5}" presName="parallelogram3" presStyleLbl="alignNode1" presStyleIdx="9" presStyleCnt="21"/>
      <dgm:spPr/>
      <dgm:t>
        <a:bodyPr/>
        <a:lstStyle/>
        <a:p>
          <a:endParaRPr lang="it-IT"/>
        </a:p>
      </dgm:t>
    </dgm:pt>
    <dgm:pt modelId="{4D16476E-239B-4172-B36B-B7588BEB5F14}" type="pres">
      <dgm:prSet presAssocID="{DFF758BA-9339-4A26-A8EF-2B6EADDB34F5}" presName="parallelogram4" presStyleLbl="alignNode1" presStyleIdx="10" presStyleCnt="21"/>
      <dgm:spPr/>
      <dgm:t>
        <a:bodyPr/>
        <a:lstStyle/>
        <a:p>
          <a:endParaRPr lang="it-IT"/>
        </a:p>
      </dgm:t>
    </dgm:pt>
    <dgm:pt modelId="{0B5F3909-4189-49D2-A2EA-39B8E12A2E2A}" type="pres">
      <dgm:prSet presAssocID="{DFF758BA-9339-4A26-A8EF-2B6EADDB34F5}" presName="parallelogram5" presStyleLbl="alignNode1" presStyleIdx="11" presStyleCnt="21"/>
      <dgm:spPr/>
      <dgm:t>
        <a:bodyPr/>
        <a:lstStyle/>
        <a:p>
          <a:endParaRPr lang="it-IT"/>
        </a:p>
      </dgm:t>
    </dgm:pt>
    <dgm:pt modelId="{6DB67B32-733D-4A02-A451-D7C1282775CE}" type="pres">
      <dgm:prSet presAssocID="{DFF758BA-9339-4A26-A8EF-2B6EADDB34F5}" presName="parallelogram6" presStyleLbl="alignNode1" presStyleIdx="12" presStyleCnt="21"/>
      <dgm:spPr/>
      <dgm:t>
        <a:bodyPr/>
        <a:lstStyle/>
        <a:p>
          <a:endParaRPr lang="it-IT"/>
        </a:p>
      </dgm:t>
    </dgm:pt>
    <dgm:pt modelId="{883F631E-F0C8-4A7C-B8BE-19458F495DE1}" type="pres">
      <dgm:prSet presAssocID="{DFF758BA-9339-4A26-A8EF-2B6EADDB34F5}" presName="parallelogram7" presStyleLbl="alignNode1" presStyleIdx="13" presStyleCnt="21"/>
      <dgm:spPr/>
      <dgm:t>
        <a:bodyPr/>
        <a:lstStyle/>
        <a:p>
          <a:endParaRPr lang="it-IT"/>
        </a:p>
      </dgm:t>
    </dgm:pt>
    <dgm:pt modelId="{14BC1B7A-04C0-454F-8D67-D026E2F2B5B2}" type="pres">
      <dgm:prSet presAssocID="{A2B61C42-36FA-45C0-A253-7F24B97DE451}" presName="sibTrans" presStyleCnt="0"/>
      <dgm:spPr/>
      <dgm:t>
        <a:bodyPr/>
        <a:lstStyle/>
        <a:p>
          <a:endParaRPr lang="it-IT"/>
        </a:p>
      </dgm:t>
    </dgm:pt>
    <dgm:pt modelId="{7498B1E4-E107-45E8-8F1F-3B7840C2773E}" type="pres">
      <dgm:prSet presAssocID="{47A429C5-23EE-425C-B287-EB64865C0018}" presName="parenttextcomposite" presStyleCnt="0"/>
      <dgm:spPr/>
      <dgm:t>
        <a:bodyPr/>
        <a:lstStyle/>
        <a:p>
          <a:endParaRPr lang="it-IT"/>
        </a:p>
      </dgm:t>
    </dgm:pt>
    <dgm:pt modelId="{292D7D1D-9DF7-4892-B2C1-26CB4D89F105}" type="pres">
      <dgm:prSet presAssocID="{47A429C5-23EE-425C-B287-EB64865C0018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697A855-F7DF-488A-8324-6FAA7E945B4A}" type="pres">
      <dgm:prSet presAssocID="{47A429C5-23EE-425C-B287-EB64865C0018}" presName="parallelogramComposite" presStyleCnt="0"/>
      <dgm:spPr/>
      <dgm:t>
        <a:bodyPr/>
        <a:lstStyle/>
        <a:p>
          <a:endParaRPr lang="it-IT"/>
        </a:p>
      </dgm:t>
    </dgm:pt>
    <dgm:pt modelId="{2C1D3D1F-8309-4B88-9D14-0745FF664054}" type="pres">
      <dgm:prSet presAssocID="{47A429C5-23EE-425C-B287-EB64865C0018}" presName="parallelogram1" presStyleLbl="alignNode1" presStyleIdx="14" presStyleCnt="21"/>
      <dgm:spPr/>
      <dgm:t>
        <a:bodyPr/>
        <a:lstStyle/>
        <a:p>
          <a:endParaRPr lang="it-IT"/>
        </a:p>
      </dgm:t>
    </dgm:pt>
    <dgm:pt modelId="{FF28FC39-8933-440F-B8A1-6E417739F939}" type="pres">
      <dgm:prSet presAssocID="{47A429C5-23EE-425C-B287-EB64865C0018}" presName="parallelogram2" presStyleLbl="alignNode1" presStyleIdx="15" presStyleCnt="21"/>
      <dgm:spPr/>
      <dgm:t>
        <a:bodyPr/>
        <a:lstStyle/>
        <a:p>
          <a:endParaRPr lang="it-IT"/>
        </a:p>
      </dgm:t>
    </dgm:pt>
    <dgm:pt modelId="{436CFFA5-FA82-43FE-8C80-A2ED192832EF}" type="pres">
      <dgm:prSet presAssocID="{47A429C5-23EE-425C-B287-EB64865C0018}" presName="parallelogram3" presStyleLbl="alignNode1" presStyleIdx="16" presStyleCnt="21"/>
      <dgm:spPr/>
      <dgm:t>
        <a:bodyPr/>
        <a:lstStyle/>
        <a:p>
          <a:endParaRPr lang="it-IT"/>
        </a:p>
      </dgm:t>
    </dgm:pt>
    <dgm:pt modelId="{E3BBB060-A870-479D-8330-359796F0ADF5}" type="pres">
      <dgm:prSet presAssocID="{47A429C5-23EE-425C-B287-EB64865C0018}" presName="parallelogram4" presStyleLbl="alignNode1" presStyleIdx="17" presStyleCnt="21"/>
      <dgm:spPr/>
      <dgm:t>
        <a:bodyPr/>
        <a:lstStyle/>
        <a:p>
          <a:endParaRPr lang="it-IT"/>
        </a:p>
      </dgm:t>
    </dgm:pt>
    <dgm:pt modelId="{766C57CB-956B-441E-AA52-2ACDE0B826CF}" type="pres">
      <dgm:prSet presAssocID="{47A429C5-23EE-425C-B287-EB64865C0018}" presName="parallelogram5" presStyleLbl="alignNode1" presStyleIdx="18" presStyleCnt="21"/>
      <dgm:spPr/>
      <dgm:t>
        <a:bodyPr/>
        <a:lstStyle/>
        <a:p>
          <a:endParaRPr lang="it-IT"/>
        </a:p>
      </dgm:t>
    </dgm:pt>
    <dgm:pt modelId="{053FBBE9-CDA9-467C-A9B2-37C2320BC0D2}" type="pres">
      <dgm:prSet presAssocID="{47A429C5-23EE-425C-B287-EB64865C0018}" presName="parallelogram6" presStyleLbl="alignNode1" presStyleIdx="19" presStyleCnt="21"/>
      <dgm:spPr/>
      <dgm:t>
        <a:bodyPr/>
        <a:lstStyle/>
        <a:p>
          <a:endParaRPr lang="it-IT"/>
        </a:p>
      </dgm:t>
    </dgm:pt>
    <dgm:pt modelId="{3B190047-1982-43EC-A407-C55403749FB8}" type="pres">
      <dgm:prSet presAssocID="{47A429C5-23EE-425C-B287-EB64865C0018}" presName="parallelogram7" presStyleLbl="alignNode1" presStyleIdx="20" presStyleCnt="21"/>
      <dgm:spPr/>
      <dgm:t>
        <a:bodyPr/>
        <a:lstStyle/>
        <a:p>
          <a:endParaRPr lang="it-IT"/>
        </a:p>
      </dgm:t>
    </dgm:pt>
  </dgm:ptLst>
  <dgm:cxnLst>
    <dgm:cxn modelId="{802EA53D-3425-4D19-B54E-6EE7A7CDCEF2}" type="presOf" srcId="{DFF758BA-9339-4A26-A8EF-2B6EADDB34F5}" destId="{7079D1C9-35C2-42E5-9185-3F40A0CE4E35}" srcOrd="0" destOrd="0" presId="urn:microsoft.com/office/officeart/2008/layout/VerticalAccentList"/>
    <dgm:cxn modelId="{3F491A7B-DB5C-4BCA-902E-198049FA6B43}" srcId="{2C8B9C1E-269F-4D5C-AC4C-8792E33C0221}" destId="{47A429C5-23EE-425C-B287-EB64865C0018}" srcOrd="2" destOrd="0" parTransId="{83F53A7A-B831-45CE-BDE5-4B8B9CEDDC3B}" sibTransId="{A4F57B89-2ABB-44C7-A7F2-6AB0D7BE7A54}"/>
    <dgm:cxn modelId="{8EF1735A-F901-4FDA-B992-3F0438549F0E}" type="presOf" srcId="{47A429C5-23EE-425C-B287-EB64865C0018}" destId="{292D7D1D-9DF7-4892-B2C1-26CB4D89F105}" srcOrd="0" destOrd="0" presId="urn:microsoft.com/office/officeart/2008/layout/VerticalAccentList"/>
    <dgm:cxn modelId="{456B7709-B7D1-4A9B-8A1D-959394F71F69}" srcId="{2C8B9C1E-269F-4D5C-AC4C-8792E33C0221}" destId="{264FBFBB-26ED-4BB3-B013-AB336E5F13C7}" srcOrd="0" destOrd="0" parTransId="{2A77447C-F13E-4C8E-AE19-D73708B3CA78}" sibTransId="{15B64FF3-E4B6-4541-A225-04643185CAC6}"/>
    <dgm:cxn modelId="{19B602C7-6E34-4869-810F-50AFEE7B4D3F}" type="presOf" srcId="{2C8B9C1E-269F-4D5C-AC4C-8792E33C0221}" destId="{0DC4D40D-6146-436C-A502-670F40F5B03D}" srcOrd="0" destOrd="0" presId="urn:microsoft.com/office/officeart/2008/layout/VerticalAccentList"/>
    <dgm:cxn modelId="{2F82EBC1-F214-4387-8DD0-4BF574641D6C}" srcId="{2C8B9C1E-269F-4D5C-AC4C-8792E33C0221}" destId="{DFF758BA-9339-4A26-A8EF-2B6EADDB34F5}" srcOrd="1" destOrd="0" parTransId="{70B5392F-49C6-4685-8A2A-91EAC354938A}" sibTransId="{A2B61C42-36FA-45C0-A253-7F24B97DE451}"/>
    <dgm:cxn modelId="{CDBD5CF9-D449-4D3B-9DF0-19A8A6C5F3C6}" type="presOf" srcId="{264FBFBB-26ED-4BB3-B013-AB336E5F13C7}" destId="{CD6F1EB9-7BEE-47D4-9F71-FE27123276CA}" srcOrd="0" destOrd="0" presId="urn:microsoft.com/office/officeart/2008/layout/VerticalAccentList"/>
    <dgm:cxn modelId="{E25EBE8A-5DE9-4BF2-BA5B-703F36E6868D}" type="presParOf" srcId="{0DC4D40D-6146-436C-A502-670F40F5B03D}" destId="{DAB51578-1C66-4612-8E05-86B82D275989}" srcOrd="0" destOrd="0" presId="urn:microsoft.com/office/officeart/2008/layout/VerticalAccentList"/>
    <dgm:cxn modelId="{AD79C616-D0A4-4550-9A62-7099B88C18A0}" type="presParOf" srcId="{DAB51578-1C66-4612-8E05-86B82D275989}" destId="{CD6F1EB9-7BEE-47D4-9F71-FE27123276CA}" srcOrd="0" destOrd="0" presId="urn:microsoft.com/office/officeart/2008/layout/VerticalAccentList"/>
    <dgm:cxn modelId="{11E67200-632A-4A5C-9E21-8934F77B0FD4}" type="presParOf" srcId="{0DC4D40D-6146-436C-A502-670F40F5B03D}" destId="{4C312221-4260-4A19-A009-ABB7D9E3BCE5}" srcOrd="1" destOrd="0" presId="urn:microsoft.com/office/officeart/2008/layout/VerticalAccentList"/>
    <dgm:cxn modelId="{5ECB9F1D-40E3-4A29-9C19-F03B81C088C5}" type="presParOf" srcId="{4C312221-4260-4A19-A009-ABB7D9E3BCE5}" destId="{314FD6BF-48B0-4986-B554-1FA18418C8F8}" srcOrd="0" destOrd="0" presId="urn:microsoft.com/office/officeart/2008/layout/VerticalAccentList"/>
    <dgm:cxn modelId="{A67C7F49-46BC-41CA-BD8D-A59BC5AD9B10}" type="presParOf" srcId="{4C312221-4260-4A19-A009-ABB7D9E3BCE5}" destId="{4B1F084D-172D-457C-B4D5-B1E185068A4A}" srcOrd="1" destOrd="0" presId="urn:microsoft.com/office/officeart/2008/layout/VerticalAccentList"/>
    <dgm:cxn modelId="{AC8B7541-DC2D-410C-A9ED-613384724020}" type="presParOf" srcId="{4C312221-4260-4A19-A009-ABB7D9E3BCE5}" destId="{88C82C7B-D8BE-4D37-964A-D39400BF0314}" srcOrd="2" destOrd="0" presId="urn:microsoft.com/office/officeart/2008/layout/VerticalAccentList"/>
    <dgm:cxn modelId="{9F14E119-06EE-4BB9-A1D3-7B195B522EAD}" type="presParOf" srcId="{4C312221-4260-4A19-A009-ABB7D9E3BCE5}" destId="{FB8668C1-9C61-40BF-AF30-43DBCD3AA571}" srcOrd="3" destOrd="0" presId="urn:microsoft.com/office/officeart/2008/layout/VerticalAccentList"/>
    <dgm:cxn modelId="{681C3090-8F6D-4FB7-9769-008E982590F8}" type="presParOf" srcId="{4C312221-4260-4A19-A009-ABB7D9E3BCE5}" destId="{EC3B821D-BFB3-486A-ACA1-2047ED8F30F7}" srcOrd="4" destOrd="0" presId="urn:microsoft.com/office/officeart/2008/layout/VerticalAccentList"/>
    <dgm:cxn modelId="{92FFDCF6-A92B-447B-A0EC-193872FB73BD}" type="presParOf" srcId="{4C312221-4260-4A19-A009-ABB7D9E3BCE5}" destId="{76F354BE-AF4F-4621-8BBD-33AB07C15871}" srcOrd="5" destOrd="0" presId="urn:microsoft.com/office/officeart/2008/layout/VerticalAccentList"/>
    <dgm:cxn modelId="{3626195D-6284-423A-A8D3-B3054BF54DC3}" type="presParOf" srcId="{4C312221-4260-4A19-A009-ABB7D9E3BCE5}" destId="{96054129-CF87-478D-A133-70E4D975C61A}" srcOrd="6" destOrd="0" presId="urn:microsoft.com/office/officeart/2008/layout/VerticalAccentList"/>
    <dgm:cxn modelId="{8541BF68-8298-4316-88F3-D7F4687E66F4}" type="presParOf" srcId="{0DC4D40D-6146-436C-A502-670F40F5B03D}" destId="{85E36269-F6DC-4794-886C-0E9A9FE59D05}" srcOrd="2" destOrd="0" presId="urn:microsoft.com/office/officeart/2008/layout/VerticalAccentList"/>
    <dgm:cxn modelId="{D1B0EB3A-A9C4-4727-A8A4-A8C4A8FD3729}" type="presParOf" srcId="{0DC4D40D-6146-436C-A502-670F40F5B03D}" destId="{1D0D5B93-FE8C-4FFF-8843-7BB7ABFF753D}" srcOrd="3" destOrd="0" presId="urn:microsoft.com/office/officeart/2008/layout/VerticalAccentList"/>
    <dgm:cxn modelId="{40F62666-61E3-4D62-89BC-495EC6A8BC4E}" type="presParOf" srcId="{1D0D5B93-FE8C-4FFF-8843-7BB7ABFF753D}" destId="{7079D1C9-35C2-42E5-9185-3F40A0CE4E35}" srcOrd="0" destOrd="0" presId="urn:microsoft.com/office/officeart/2008/layout/VerticalAccentList"/>
    <dgm:cxn modelId="{D055301C-1B31-4F02-8A41-60CB9035EF44}" type="presParOf" srcId="{0DC4D40D-6146-436C-A502-670F40F5B03D}" destId="{5C13BCCE-4E3E-4AB1-80DD-699BCEA0C6BB}" srcOrd="4" destOrd="0" presId="urn:microsoft.com/office/officeart/2008/layout/VerticalAccentList"/>
    <dgm:cxn modelId="{FC8C909E-CBCC-40A4-A148-8FF2741CB6C8}" type="presParOf" srcId="{5C13BCCE-4E3E-4AB1-80DD-699BCEA0C6BB}" destId="{0ED4ABBC-E4E0-474F-AAC9-8509B5140E3E}" srcOrd="0" destOrd="0" presId="urn:microsoft.com/office/officeart/2008/layout/VerticalAccentList"/>
    <dgm:cxn modelId="{99811336-5C1A-410C-992D-F2E9D2B937D0}" type="presParOf" srcId="{5C13BCCE-4E3E-4AB1-80DD-699BCEA0C6BB}" destId="{73B50325-CAB4-4E75-96F4-4FD44EB0BB7A}" srcOrd="1" destOrd="0" presId="urn:microsoft.com/office/officeart/2008/layout/VerticalAccentList"/>
    <dgm:cxn modelId="{8C87308B-01C7-41D0-9FE2-84101FA2939B}" type="presParOf" srcId="{5C13BCCE-4E3E-4AB1-80DD-699BCEA0C6BB}" destId="{FD78C413-FE46-4589-996E-C994A638F563}" srcOrd="2" destOrd="0" presId="urn:microsoft.com/office/officeart/2008/layout/VerticalAccentList"/>
    <dgm:cxn modelId="{00999969-2F22-4110-946A-215006D0B67F}" type="presParOf" srcId="{5C13BCCE-4E3E-4AB1-80DD-699BCEA0C6BB}" destId="{4D16476E-239B-4172-B36B-B7588BEB5F14}" srcOrd="3" destOrd="0" presId="urn:microsoft.com/office/officeart/2008/layout/VerticalAccentList"/>
    <dgm:cxn modelId="{DA41E0B2-5BE2-4895-A7C7-4EAC7E5A98ED}" type="presParOf" srcId="{5C13BCCE-4E3E-4AB1-80DD-699BCEA0C6BB}" destId="{0B5F3909-4189-49D2-A2EA-39B8E12A2E2A}" srcOrd="4" destOrd="0" presId="urn:microsoft.com/office/officeart/2008/layout/VerticalAccentList"/>
    <dgm:cxn modelId="{026B3AD2-B2BB-4F2D-A2DA-EAC890A9E73F}" type="presParOf" srcId="{5C13BCCE-4E3E-4AB1-80DD-699BCEA0C6BB}" destId="{6DB67B32-733D-4A02-A451-D7C1282775CE}" srcOrd="5" destOrd="0" presId="urn:microsoft.com/office/officeart/2008/layout/VerticalAccentList"/>
    <dgm:cxn modelId="{E06564DD-3CBF-4702-9DD9-614C569BD54B}" type="presParOf" srcId="{5C13BCCE-4E3E-4AB1-80DD-699BCEA0C6BB}" destId="{883F631E-F0C8-4A7C-B8BE-19458F495DE1}" srcOrd="6" destOrd="0" presId="urn:microsoft.com/office/officeart/2008/layout/VerticalAccentList"/>
    <dgm:cxn modelId="{30131B91-0718-4F6A-B41A-1D1500A8A36D}" type="presParOf" srcId="{0DC4D40D-6146-436C-A502-670F40F5B03D}" destId="{14BC1B7A-04C0-454F-8D67-D026E2F2B5B2}" srcOrd="5" destOrd="0" presId="urn:microsoft.com/office/officeart/2008/layout/VerticalAccentList"/>
    <dgm:cxn modelId="{AE0776E0-8621-44D1-89A7-8B74F56C37CA}" type="presParOf" srcId="{0DC4D40D-6146-436C-A502-670F40F5B03D}" destId="{7498B1E4-E107-45E8-8F1F-3B7840C2773E}" srcOrd="6" destOrd="0" presId="urn:microsoft.com/office/officeart/2008/layout/VerticalAccentList"/>
    <dgm:cxn modelId="{76805622-A2F3-4870-A98D-2F80B76CB457}" type="presParOf" srcId="{7498B1E4-E107-45E8-8F1F-3B7840C2773E}" destId="{292D7D1D-9DF7-4892-B2C1-26CB4D89F105}" srcOrd="0" destOrd="0" presId="urn:microsoft.com/office/officeart/2008/layout/VerticalAccentList"/>
    <dgm:cxn modelId="{B4EB20C5-268C-440B-9ADA-BD2817499CBC}" type="presParOf" srcId="{0DC4D40D-6146-436C-A502-670F40F5B03D}" destId="{7697A855-F7DF-488A-8324-6FAA7E945B4A}" srcOrd="7" destOrd="0" presId="urn:microsoft.com/office/officeart/2008/layout/VerticalAccentList"/>
    <dgm:cxn modelId="{9CE638BE-65D3-4D11-96B9-72573DCE70AC}" type="presParOf" srcId="{7697A855-F7DF-488A-8324-6FAA7E945B4A}" destId="{2C1D3D1F-8309-4B88-9D14-0745FF664054}" srcOrd="0" destOrd="0" presId="urn:microsoft.com/office/officeart/2008/layout/VerticalAccentList"/>
    <dgm:cxn modelId="{BAF32ACD-19FC-497B-A225-F20E2A484AF5}" type="presParOf" srcId="{7697A855-F7DF-488A-8324-6FAA7E945B4A}" destId="{FF28FC39-8933-440F-B8A1-6E417739F939}" srcOrd="1" destOrd="0" presId="urn:microsoft.com/office/officeart/2008/layout/VerticalAccentList"/>
    <dgm:cxn modelId="{5643BE32-75A6-4453-9295-C871B18165FB}" type="presParOf" srcId="{7697A855-F7DF-488A-8324-6FAA7E945B4A}" destId="{436CFFA5-FA82-43FE-8C80-A2ED192832EF}" srcOrd="2" destOrd="0" presId="urn:microsoft.com/office/officeart/2008/layout/VerticalAccentList"/>
    <dgm:cxn modelId="{9CECA1F1-92B0-4238-A41A-BFAF6EF4CACC}" type="presParOf" srcId="{7697A855-F7DF-488A-8324-6FAA7E945B4A}" destId="{E3BBB060-A870-479D-8330-359796F0ADF5}" srcOrd="3" destOrd="0" presId="urn:microsoft.com/office/officeart/2008/layout/VerticalAccentList"/>
    <dgm:cxn modelId="{DDF326F1-2711-4669-9DAF-A9B441A9683A}" type="presParOf" srcId="{7697A855-F7DF-488A-8324-6FAA7E945B4A}" destId="{766C57CB-956B-441E-AA52-2ACDE0B826CF}" srcOrd="4" destOrd="0" presId="urn:microsoft.com/office/officeart/2008/layout/VerticalAccentList"/>
    <dgm:cxn modelId="{C9115F43-DE91-4320-875E-04EE2F9AB7C3}" type="presParOf" srcId="{7697A855-F7DF-488A-8324-6FAA7E945B4A}" destId="{053FBBE9-CDA9-467C-A9B2-37C2320BC0D2}" srcOrd="5" destOrd="0" presId="urn:microsoft.com/office/officeart/2008/layout/VerticalAccentList"/>
    <dgm:cxn modelId="{355B2F14-4EF3-4CFD-BB8C-D51FB58763BE}" type="presParOf" srcId="{7697A855-F7DF-488A-8324-6FAA7E945B4A}" destId="{3B190047-1982-43EC-A407-C55403749FB8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C8B9C1E-269F-4D5C-AC4C-8792E33C0221}" type="doc">
      <dgm:prSet loTypeId="urn:microsoft.com/office/officeart/2008/layout/VerticalCircleList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BDBB37C4-6B05-4984-AB2E-C05870DDECDE}">
      <dgm:prSet/>
      <dgm:spPr/>
      <dgm:t>
        <a:bodyPr/>
        <a:lstStyle/>
        <a:p>
          <a:r>
            <a:rPr lang="it-IT" dirty="0" smtClean="0"/>
            <a:t>I Commissari Straordinari per il dissesto idrogeologico possono avvalersi di assistenza tecnica e operare in deroga al Codice dei Contratti Pubblici (lettera d, comma 1, articolo 9)</a:t>
          </a:r>
          <a:endParaRPr lang="it-IT" dirty="0"/>
        </a:p>
      </dgm:t>
    </dgm:pt>
    <dgm:pt modelId="{1A77D88F-B98E-4957-9121-5A2E49CB5147}" type="parTrans" cxnId="{EBFA0D8A-BE26-4EFB-BF2B-C3A96EA7C270}">
      <dgm:prSet/>
      <dgm:spPr/>
      <dgm:t>
        <a:bodyPr/>
        <a:lstStyle/>
        <a:p>
          <a:endParaRPr lang="it-IT"/>
        </a:p>
      </dgm:t>
    </dgm:pt>
    <dgm:pt modelId="{D5F8643F-A3BE-4F93-BE31-B6A829490D10}" type="sibTrans" cxnId="{EBFA0D8A-BE26-4EFB-BF2B-C3A96EA7C270}">
      <dgm:prSet/>
      <dgm:spPr/>
      <dgm:t>
        <a:bodyPr/>
        <a:lstStyle/>
        <a:p>
          <a:endParaRPr lang="it-IT"/>
        </a:p>
      </dgm:t>
    </dgm:pt>
    <dgm:pt modelId="{9FA86474-2134-4CCA-917E-16F067C3CF2F}">
      <dgm:prSet/>
      <dgm:spPr/>
      <dgm:t>
        <a:bodyPr/>
        <a:lstStyle/>
        <a:p>
          <a:r>
            <a:rPr lang="it-IT" dirty="0" smtClean="0"/>
            <a:t>Il termine massimo per il rilascio dei pareri in sede di conferenza dei servizi è di </a:t>
          </a:r>
          <a:r>
            <a:rPr lang="it-IT" u="sng" dirty="0" smtClean="0"/>
            <a:t>trenta giorni </a:t>
          </a:r>
          <a:r>
            <a:rPr lang="it-IT" dirty="0" smtClean="0"/>
            <a:t>(comma 1, articolo 54);</a:t>
          </a:r>
          <a:endParaRPr lang="it-IT" dirty="0"/>
        </a:p>
      </dgm:t>
    </dgm:pt>
    <dgm:pt modelId="{023BD579-C258-4913-9617-789735AE47BD}" type="parTrans" cxnId="{750B7C78-606D-40DA-B9E8-E55EDBE285D0}">
      <dgm:prSet/>
      <dgm:spPr/>
      <dgm:t>
        <a:bodyPr/>
        <a:lstStyle/>
        <a:p>
          <a:endParaRPr lang="it-IT"/>
        </a:p>
      </dgm:t>
    </dgm:pt>
    <dgm:pt modelId="{264C9372-7F1F-4425-842E-7B8880521EBB}" type="sibTrans" cxnId="{750B7C78-606D-40DA-B9E8-E55EDBE285D0}">
      <dgm:prSet/>
      <dgm:spPr/>
      <dgm:t>
        <a:bodyPr/>
        <a:lstStyle/>
        <a:p>
          <a:endParaRPr lang="it-IT"/>
        </a:p>
      </dgm:t>
    </dgm:pt>
    <dgm:pt modelId="{824443D3-F44D-4781-A3B7-92B3F70ADC23}">
      <dgm:prSet/>
      <dgm:spPr/>
      <dgm:t>
        <a:bodyPr/>
        <a:lstStyle/>
        <a:p>
          <a:r>
            <a:rPr lang="it-IT" dirty="0" smtClean="0"/>
            <a:t>Piano di interventi per la mitigazione del dissesto idrogeologico, gli elenchi degli interventi da ammettere a finanziamento sono definiti, </a:t>
          </a:r>
          <a:r>
            <a:rPr lang="it-IT" u="sng" dirty="0" smtClean="0"/>
            <a:t>fino al </a:t>
          </a:r>
          <a:r>
            <a:rPr lang="it-IT" b="1" u="sng" dirty="0" smtClean="0"/>
            <a:t>31 dicembre 2020</a:t>
          </a:r>
          <a:r>
            <a:rPr lang="it-IT" dirty="0" smtClean="0"/>
            <a:t>, per liste regionali e mediante apposite </a:t>
          </a:r>
          <a:r>
            <a:rPr lang="it-IT" u="sng" dirty="0" smtClean="0"/>
            <a:t>Conferenze di servizi </a:t>
          </a:r>
          <a:r>
            <a:rPr lang="it-IT" dirty="0" smtClean="0"/>
            <a:t>(comma 2, articolo 54);</a:t>
          </a:r>
          <a:endParaRPr lang="it-IT" dirty="0"/>
        </a:p>
      </dgm:t>
    </dgm:pt>
    <dgm:pt modelId="{AAC17F62-C385-4B49-8755-F8B9328457B4}" type="parTrans" cxnId="{2638B6CE-BC52-47E6-BC76-629F80F06C16}">
      <dgm:prSet/>
      <dgm:spPr/>
      <dgm:t>
        <a:bodyPr/>
        <a:lstStyle/>
        <a:p>
          <a:endParaRPr lang="it-IT"/>
        </a:p>
      </dgm:t>
    </dgm:pt>
    <dgm:pt modelId="{1853B363-B5FC-46A3-882C-A63E41C9A2E0}" type="sibTrans" cxnId="{2638B6CE-BC52-47E6-BC76-629F80F06C16}">
      <dgm:prSet/>
      <dgm:spPr/>
      <dgm:t>
        <a:bodyPr/>
        <a:lstStyle/>
        <a:p>
          <a:endParaRPr lang="it-IT"/>
        </a:p>
      </dgm:t>
    </dgm:pt>
    <dgm:pt modelId="{76B7BB1D-04D1-40CF-A54A-BB779075CD02}">
      <dgm:prSet/>
      <dgm:spPr/>
      <dgm:t>
        <a:bodyPr/>
        <a:lstStyle/>
        <a:p>
          <a:r>
            <a:rPr lang="it-IT" dirty="0" smtClean="0"/>
            <a:t>La Presidenza del Consiglio dei ministri promuove la progettazione, lo sviluppo e la realizzazione di una Piattaforma Digitale Nazionale Dati (PDND) finalizzata a favorire la conoscenza e l’utilizzo del patrimonio informativo, costituita da un’infrastruttura tecnologica che rende possibile l’interoperabilità dei sistemi informativi e delle basi di dati delle pubbliche amministrazioni e dei gestori di servizi pubblici, nonché la condivisione dei dati tra i soggetti che hanno diritto ad accedervi ai fini della semplificazione degli adempimenti amministrativi (articolo 34)</a:t>
          </a:r>
          <a:endParaRPr lang="it-IT" dirty="0"/>
        </a:p>
      </dgm:t>
    </dgm:pt>
    <dgm:pt modelId="{B7593B9A-51FB-4FD0-9A53-CF8504A6BE7F}" type="parTrans" cxnId="{FE5E020D-7A52-49FF-B7E6-BDC5C0134F09}">
      <dgm:prSet/>
      <dgm:spPr/>
      <dgm:t>
        <a:bodyPr/>
        <a:lstStyle/>
        <a:p>
          <a:endParaRPr lang="it-IT"/>
        </a:p>
      </dgm:t>
    </dgm:pt>
    <dgm:pt modelId="{20E0A838-9407-430F-BDC7-4F3F6B6FFEDF}" type="sibTrans" cxnId="{FE5E020D-7A52-49FF-B7E6-BDC5C0134F09}">
      <dgm:prSet/>
      <dgm:spPr/>
      <dgm:t>
        <a:bodyPr/>
        <a:lstStyle/>
        <a:p>
          <a:endParaRPr lang="it-IT"/>
        </a:p>
      </dgm:t>
    </dgm:pt>
    <dgm:pt modelId="{E3FC1583-B873-44CB-A578-14DDBF6E7E0E}" type="pres">
      <dgm:prSet presAssocID="{2C8B9C1E-269F-4D5C-AC4C-8792E33C0221}" presName="Name0" presStyleCnt="0">
        <dgm:presLayoutVars>
          <dgm:dir/>
        </dgm:presLayoutVars>
      </dgm:prSet>
      <dgm:spPr/>
      <dgm:t>
        <a:bodyPr/>
        <a:lstStyle/>
        <a:p>
          <a:endParaRPr lang="it-IT"/>
        </a:p>
      </dgm:t>
    </dgm:pt>
    <dgm:pt modelId="{174CC6DA-553A-4749-A329-21B5CF7D4FA7}" type="pres">
      <dgm:prSet presAssocID="{BDBB37C4-6B05-4984-AB2E-C05870DDECDE}" presName="noChildren" presStyleCnt="0"/>
      <dgm:spPr/>
      <dgm:t>
        <a:bodyPr/>
        <a:lstStyle/>
        <a:p>
          <a:endParaRPr lang="it-IT"/>
        </a:p>
      </dgm:t>
    </dgm:pt>
    <dgm:pt modelId="{7C503047-5E75-4153-A3E0-07070C7CDECB}" type="pres">
      <dgm:prSet presAssocID="{BDBB37C4-6B05-4984-AB2E-C05870DDECDE}" presName="gap" presStyleCnt="0"/>
      <dgm:spPr/>
      <dgm:t>
        <a:bodyPr/>
        <a:lstStyle/>
        <a:p>
          <a:endParaRPr lang="it-IT"/>
        </a:p>
      </dgm:t>
    </dgm:pt>
    <dgm:pt modelId="{3C39B71E-8ABC-47CC-8DB9-3B92EEDB6ABB}" type="pres">
      <dgm:prSet presAssocID="{BDBB37C4-6B05-4984-AB2E-C05870DDECDE}" presName="medCircle2" presStyleLbl="vennNode1" presStyleIdx="0" presStyleCnt="4"/>
      <dgm:spPr/>
      <dgm:t>
        <a:bodyPr/>
        <a:lstStyle/>
        <a:p>
          <a:endParaRPr lang="it-IT"/>
        </a:p>
      </dgm:t>
    </dgm:pt>
    <dgm:pt modelId="{028A8355-2930-4D6B-BF28-5C2A3E326C85}" type="pres">
      <dgm:prSet presAssocID="{BDBB37C4-6B05-4984-AB2E-C05870DDECDE}" presName="txLvlOnly1" presStyleLbl="revTx" presStyleIdx="0" presStyleCnt="4"/>
      <dgm:spPr/>
      <dgm:t>
        <a:bodyPr/>
        <a:lstStyle/>
        <a:p>
          <a:endParaRPr lang="it-IT"/>
        </a:p>
      </dgm:t>
    </dgm:pt>
    <dgm:pt modelId="{646CF7E3-430E-4409-B437-5F71E9084A52}" type="pres">
      <dgm:prSet presAssocID="{9FA86474-2134-4CCA-917E-16F067C3CF2F}" presName="noChildren" presStyleCnt="0"/>
      <dgm:spPr/>
      <dgm:t>
        <a:bodyPr/>
        <a:lstStyle/>
        <a:p>
          <a:endParaRPr lang="it-IT"/>
        </a:p>
      </dgm:t>
    </dgm:pt>
    <dgm:pt modelId="{4D5C5F71-8373-46C3-A893-4D49CC1A1689}" type="pres">
      <dgm:prSet presAssocID="{9FA86474-2134-4CCA-917E-16F067C3CF2F}" presName="gap" presStyleCnt="0"/>
      <dgm:spPr/>
      <dgm:t>
        <a:bodyPr/>
        <a:lstStyle/>
        <a:p>
          <a:endParaRPr lang="it-IT"/>
        </a:p>
      </dgm:t>
    </dgm:pt>
    <dgm:pt modelId="{4E0F9EE6-8A1F-43DA-A646-FC9DFF6FFDE4}" type="pres">
      <dgm:prSet presAssocID="{9FA86474-2134-4CCA-917E-16F067C3CF2F}" presName="medCircle2" presStyleLbl="vennNode1" presStyleIdx="1" presStyleCnt="4"/>
      <dgm:spPr/>
      <dgm:t>
        <a:bodyPr/>
        <a:lstStyle/>
        <a:p>
          <a:endParaRPr lang="it-IT"/>
        </a:p>
      </dgm:t>
    </dgm:pt>
    <dgm:pt modelId="{61B05928-0DBB-4006-BA31-F77AD7B86896}" type="pres">
      <dgm:prSet presAssocID="{9FA86474-2134-4CCA-917E-16F067C3CF2F}" presName="txLvlOnly1" presStyleLbl="revTx" presStyleIdx="1" presStyleCnt="4"/>
      <dgm:spPr/>
      <dgm:t>
        <a:bodyPr/>
        <a:lstStyle/>
        <a:p>
          <a:endParaRPr lang="it-IT"/>
        </a:p>
      </dgm:t>
    </dgm:pt>
    <dgm:pt modelId="{F2C25C40-EE05-42A9-8249-AAAC6B882781}" type="pres">
      <dgm:prSet presAssocID="{824443D3-F44D-4781-A3B7-92B3F70ADC23}" presName="noChildren" presStyleCnt="0"/>
      <dgm:spPr/>
      <dgm:t>
        <a:bodyPr/>
        <a:lstStyle/>
        <a:p>
          <a:endParaRPr lang="it-IT"/>
        </a:p>
      </dgm:t>
    </dgm:pt>
    <dgm:pt modelId="{ADFBE466-8FC8-4E14-A23A-329F6942AA31}" type="pres">
      <dgm:prSet presAssocID="{824443D3-F44D-4781-A3B7-92B3F70ADC23}" presName="gap" presStyleCnt="0"/>
      <dgm:spPr/>
      <dgm:t>
        <a:bodyPr/>
        <a:lstStyle/>
        <a:p>
          <a:endParaRPr lang="it-IT"/>
        </a:p>
      </dgm:t>
    </dgm:pt>
    <dgm:pt modelId="{3F4C6E82-C878-458C-BD78-3B6844B6FCC4}" type="pres">
      <dgm:prSet presAssocID="{824443D3-F44D-4781-A3B7-92B3F70ADC23}" presName="medCircle2" presStyleLbl="vennNode1" presStyleIdx="2" presStyleCnt="4"/>
      <dgm:spPr/>
      <dgm:t>
        <a:bodyPr/>
        <a:lstStyle/>
        <a:p>
          <a:endParaRPr lang="it-IT"/>
        </a:p>
      </dgm:t>
    </dgm:pt>
    <dgm:pt modelId="{7213BE6D-3CFD-4BFF-8E4B-21DACF10A3F4}" type="pres">
      <dgm:prSet presAssocID="{824443D3-F44D-4781-A3B7-92B3F70ADC23}" presName="txLvlOnly1" presStyleLbl="revTx" presStyleIdx="2" presStyleCnt="4"/>
      <dgm:spPr/>
      <dgm:t>
        <a:bodyPr/>
        <a:lstStyle/>
        <a:p>
          <a:endParaRPr lang="it-IT"/>
        </a:p>
      </dgm:t>
    </dgm:pt>
    <dgm:pt modelId="{E6C0FE11-9917-421E-9AD1-E8439E684D9A}" type="pres">
      <dgm:prSet presAssocID="{76B7BB1D-04D1-40CF-A54A-BB779075CD02}" presName="noChildren" presStyleCnt="0"/>
      <dgm:spPr/>
      <dgm:t>
        <a:bodyPr/>
        <a:lstStyle/>
        <a:p>
          <a:endParaRPr lang="it-IT"/>
        </a:p>
      </dgm:t>
    </dgm:pt>
    <dgm:pt modelId="{D40EF12D-0F04-4185-AA15-EF72AC3B8C41}" type="pres">
      <dgm:prSet presAssocID="{76B7BB1D-04D1-40CF-A54A-BB779075CD02}" presName="gap" presStyleCnt="0"/>
      <dgm:spPr/>
      <dgm:t>
        <a:bodyPr/>
        <a:lstStyle/>
        <a:p>
          <a:endParaRPr lang="it-IT"/>
        </a:p>
      </dgm:t>
    </dgm:pt>
    <dgm:pt modelId="{4A9C11E2-BDB6-4E4A-B7E2-10F038C099E4}" type="pres">
      <dgm:prSet presAssocID="{76B7BB1D-04D1-40CF-A54A-BB779075CD02}" presName="medCircle2" presStyleLbl="vennNode1" presStyleIdx="3" presStyleCnt="4"/>
      <dgm:spPr/>
      <dgm:t>
        <a:bodyPr/>
        <a:lstStyle/>
        <a:p>
          <a:endParaRPr lang="it-IT"/>
        </a:p>
      </dgm:t>
    </dgm:pt>
    <dgm:pt modelId="{C4C5C19D-0931-4E53-B220-F733FDB4203E}" type="pres">
      <dgm:prSet presAssocID="{76B7BB1D-04D1-40CF-A54A-BB779075CD02}" presName="txLvlOnly1" presStyleLbl="revTx" presStyleIdx="3" presStyleCnt="4"/>
      <dgm:spPr/>
      <dgm:t>
        <a:bodyPr/>
        <a:lstStyle/>
        <a:p>
          <a:endParaRPr lang="it-IT"/>
        </a:p>
      </dgm:t>
    </dgm:pt>
  </dgm:ptLst>
  <dgm:cxnLst>
    <dgm:cxn modelId="{EBFA0D8A-BE26-4EFB-BF2B-C3A96EA7C270}" srcId="{2C8B9C1E-269F-4D5C-AC4C-8792E33C0221}" destId="{BDBB37C4-6B05-4984-AB2E-C05870DDECDE}" srcOrd="0" destOrd="0" parTransId="{1A77D88F-B98E-4957-9121-5A2E49CB5147}" sibTransId="{D5F8643F-A3BE-4F93-BE31-B6A829490D10}"/>
    <dgm:cxn modelId="{750B7C78-606D-40DA-B9E8-E55EDBE285D0}" srcId="{2C8B9C1E-269F-4D5C-AC4C-8792E33C0221}" destId="{9FA86474-2134-4CCA-917E-16F067C3CF2F}" srcOrd="1" destOrd="0" parTransId="{023BD579-C258-4913-9617-789735AE47BD}" sibTransId="{264C9372-7F1F-4425-842E-7B8880521EBB}"/>
    <dgm:cxn modelId="{2638B6CE-BC52-47E6-BC76-629F80F06C16}" srcId="{2C8B9C1E-269F-4D5C-AC4C-8792E33C0221}" destId="{824443D3-F44D-4781-A3B7-92B3F70ADC23}" srcOrd="2" destOrd="0" parTransId="{AAC17F62-C385-4B49-8755-F8B9328457B4}" sibTransId="{1853B363-B5FC-46A3-882C-A63E41C9A2E0}"/>
    <dgm:cxn modelId="{B2883EA4-D22C-449A-A04E-BE8D3B59E57A}" type="presOf" srcId="{BDBB37C4-6B05-4984-AB2E-C05870DDECDE}" destId="{028A8355-2930-4D6B-BF28-5C2A3E326C85}" srcOrd="0" destOrd="0" presId="urn:microsoft.com/office/officeart/2008/layout/VerticalCircleList"/>
    <dgm:cxn modelId="{FE5E020D-7A52-49FF-B7E6-BDC5C0134F09}" srcId="{2C8B9C1E-269F-4D5C-AC4C-8792E33C0221}" destId="{76B7BB1D-04D1-40CF-A54A-BB779075CD02}" srcOrd="3" destOrd="0" parTransId="{B7593B9A-51FB-4FD0-9A53-CF8504A6BE7F}" sibTransId="{20E0A838-9407-430F-BDC7-4F3F6B6FFEDF}"/>
    <dgm:cxn modelId="{9C973485-A53D-4048-8F5D-BB555F28153F}" type="presOf" srcId="{76B7BB1D-04D1-40CF-A54A-BB779075CD02}" destId="{C4C5C19D-0931-4E53-B220-F733FDB4203E}" srcOrd="0" destOrd="0" presId="urn:microsoft.com/office/officeart/2008/layout/VerticalCircleList"/>
    <dgm:cxn modelId="{6906B485-C4C9-4A79-AC18-C8C006B0AFE5}" type="presOf" srcId="{824443D3-F44D-4781-A3B7-92B3F70ADC23}" destId="{7213BE6D-3CFD-4BFF-8E4B-21DACF10A3F4}" srcOrd="0" destOrd="0" presId="urn:microsoft.com/office/officeart/2008/layout/VerticalCircleList"/>
    <dgm:cxn modelId="{C8E4FB40-F16A-432F-AFC2-29AA9B6DC07F}" type="presOf" srcId="{2C8B9C1E-269F-4D5C-AC4C-8792E33C0221}" destId="{E3FC1583-B873-44CB-A578-14DDBF6E7E0E}" srcOrd="0" destOrd="0" presId="urn:microsoft.com/office/officeart/2008/layout/VerticalCircleList"/>
    <dgm:cxn modelId="{6AA7CF20-CE11-4145-A1B3-D62FF1C2F3B7}" type="presOf" srcId="{9FA86474-2134-4CCA-917E-16F067C3CF2F}" destId="{61B05928-0DBB-4006-BA31-F77AD7B86896}" srcOrd="0" destOrd="0" presId="urn:microsoft.com/office/officeart/2008/layout/VerticalCircleList"/>
    <dgm:cxn modelId="{478B7DD8-1D7C-4968-B16E-3DF760049589}" type="presParOf" srcId="{E3FC1583-B873-44CB-A578-14DDBF6E7E0E}" destId="{174CC6DA-553A-4749-A329-21B5CF7D4FA7}" srcOrd="0" destOrd="0" presId="urn:microsoft.com/office/officeart/2008/layout/VerticalCircleList"/>
    <dgm:cxn modelId="{4A875AB9-CA8C-4D9E-B7C8-35BB063350D1}" type="presParOf" srcId="{174CC6DA-553A-4749-A329-21B5CF7D4FA7}" destId="{7C503047-5E75-4153-A3E0-07070C7CDECB}" srcOrd="0" destOrd="0" presId="urn:microsoft.com/office/officeart/2008/layout/VerticalCircleList"/>
    <dgm:cxn modelId="{D6A9CE3D-0AE3-4E9C-A211-F8EB08BF6C12}" type="presParOf" srcId="{174CC6DA-553A-4749-A329-21B5CF7D4FA7}" destId="{3C39B71E-8ABC-47CC-8DB9-3B92EEDB6ABB}" srcOrd="1" destOrd="0" presId="urn:microsoft.com/office/officeart/2008/layout/VerticalCircleList"/>
    <dgm:cxn modelId="{C06DF2ED-3362-4B17-B684-E651D2D5401B}" type="presParOf" srcId="{174CC6DA-553A-4749-A329-21B5CF7D4FA7}" destId="{028A8355-2930-4D6B-BF28-5C2A3E326C85}" srcOrd="2" destOrd="0" presId="urn:microsoft.com/office/officeart/2008/layout/VerticalCircleList"/>
    <dgm:cxn modelId="{1C373F9C-08D2-4900-88D7-41CC2AA36EC5}" type="presParOf" srcId="{E3FC1583-B873-44CB-A578-14DDBF6E7E0E}" destId="{646CF7E3-430E-4409-B437-5F71E9084A52}" srcOrd="1" destOrd="0" presId="urn:microsoft.com/office/officeart/2008/layout/VerticalCircleList"/>
    <dgm:cxn modelId="{E6563273-3C61-45EB-8B5D-45B0F4FB136E}" type="presParOf" srcId="{646CF7E3-430E-4409-B437-5F71E9084A52}" destId="{4D5C5F71-8373-46C3-A893-4D49CC1A1689}" srcOrd="0" destOrd="0" presId="urn:microsoft.com/office/officeart/2008/layout/VerticalCircleList"/>
    <dgm:cxn modelId="{491B2099-CA9E-411C-8C97-823A33566DEE}" type="presParOf" srcId="{646CF7E3-430E-4409-B437-5F71E9084A52}" destId="{4E0F9EE6-8A1F-43DA-A646-FC9DFF6FFDE4}" srcOrd="1" destOrd="0" presId="urn:microsoft.com/office/officeart/2008/layout/VerticalCircleList"/>
    <dgm:cxn modelId="{7394C220-72F6-4959-897A-6127F3D9A77C}" type="presParOf" srcId="{646CF7E3-430E-4409-B437-5F71E9084A52}" destId="{61B05928-0DBB-4006-BA31-F77AD7B86896}" srcOrd="2" destOrd="0" presId="urn:microsoft.com/office/officeart/2008/layout/VerticalCircleList"/>
    <dgm:cxn modelId="{C1809AE3-0428-4478-B6CA-CA1B6D17871C}" type="presParOf" srcId="{E3FC1583-B873-44CB-A578-14DDBF6E7E0E}" destId="{F2C25C40-EE05-42A9-8249-AAAC6B882781}" srcOrd="2" destOrd="0" presId="urn:microsoft.com/office/officeart/2008/layout/VerticalCircleList"/>
    <dgm:cxn modelId="{0C101FD7-047D-4875-B6C1-11BC2615BE09}" type="presParOf" srcId="{F2C25C40-EE05-42A9-8249-AAAC6B882781}" destId="{ADFBE466-8FC8-4E14-A23A-329F6942AA31}" srcOrd="0" destOrd="0" presId="urn:microsoft.com/office/officeart/2008/layout/VerticalCircleList"/>
    <dgm:cxn modelId="{27CF7033-E73E-41F4-ABB9-68D3CD2B89F4}" type="presParOf" srcId="{F2C25C40-EE05-42A9-8249-AAAC6B882781}" destId="{3F4C6E82-C878-458C-BD78-3B6844B6FCC4}" srcOrd="1" destOrd="0" presId="urn:microsoft.com/office/officeart/2008/layout/VerticalCircleList"/>
    <dgm:cxn modelId="{BC024DDC-25CB-461B-BDC8-52499F1DE325}" type="presParOf" srcId="{F2C25C40-EE05-42A9-8249-AAAC6B882781}" destId="{7213BE6D-3CFD-4BFF-8E4B-21DACF10A3F4}" srcOrd="2" destOrd="0" presId="urn:microsoft.com/office/officeart/2008/layout/VerticalCircleList"/>
    <dgm:cxn modelId="{979D1571-2EC3-4501-8F34-A7309903C655}" type="presParOf" srcId="{E3FC1583-B873-44CB-A578-14DDBF6E7E0E}" destId="{E6C0FE11-9917-421E-9AD1-E8439E684D9A}" srcOrd="3" destOrd="0" presId="urn:microsoft.com/office/officeart/2008/layout/VerticalCircleList"/>
    <dgm:cxn modelId="{30543CC5-74AE-4794-A829-A8ABCEE725B7}" type="presParOf" srcId="{E6C0FE11-9917-421E-9AD1-E8439E684D9A}" destId="{D40EF12D-0F04-4185-AA15-EF72AC3B8C41}" srcOrd="0" destOrd="0" presId="urn:microsoft.com/office/officeart/2008/layout/VerticalCircleList"/>
    <dgm:cxn modelId="{2A65B697-1B82-4939-9FF2-AD2347D2DB17}" type="presParOf" srcId="{E6C0FE11-9917-421E-9AD1-E8439E684D9A}" destId="{4A9C11E2-BDB6-4E4A-B7E2-10F038C099E4}" srcOrd="1" destOrd="0" presId="urn:microsoft.com/office/officeart/2008/layout/VerticalCircleList"/>
    <dgm:cxn modelId="{4A5CFC5B-F871-4443-A260-D4FC2BE16AC7}" type="presParOf" srcId="{E6C0FE11-9917-421E-9AD1-E8439E684D9A}" destId="{C4C5C19D-0931-4E53-B220-F733FDB4203E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C8B9C1E-269F-4D5C-AC4C-8792E33C0221}" type="doc">
      <dgm:prSet loTypeId="urn:microsoft.com/office/officeart/2008/layout/VerticalAccentList" loCatId="list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264FBFBB-26ED-4BB3-B013-AB336E5F13C7}">
      <dgm:prSet custT="1"/>
      <dgm:spPr/>
      <dgm:t>
        <a:bodyPr/>
        <a:lstStyle/>
        <a:p>
          <a:r>
            <a:rPr lang="it-IT" sz="2800" dirty="0"/>
            <a:t>Deficit di competenze</a:t>
          </a:r>
        </a:p>
      </dgm:t>
    </dgm:pt>
    <dgm:pt modelId="{2A77447C-F13E-4C8E-AE19-D73708B3CA78}" type="parTrans" cxnId="{456B7709-B7D1-4A9B-8A1D-959394F71F69}">
      <dgm:prSet/>
      <dgm:spPr/>
      <dgm:t>
        <a:bodyPr/>
        <a:lstStyle/>
        <a:p>
          <a:endParaRPr lang="it-IT" sz="2400"/>
        </a:p>
      </dgm:t>
    </dgm:pt>
    <dgm:pt modelId="{15B64FF3-E4B6-4541-A225-04643185CAC6}" type="sibTrans" cxnId="{456B7709-B7D1-4A9B-8A1D-959394F71F69}">
      <dgm:prSet/>
      <dgm:spPr/>
      <dgm:t>
        <a:bodyPr/>
        <a:lstStyle/>
        <a:p>
          <a:endParaRPr lang="it-IT" sz="2400"/>
        </a:p>
      </dgm:t>
    </dgm:pt>
    <dgm:pt modelId="{9B07F3A1-2603-49E2-A292-B707640AA059}">
      <dgm:prSet custT="1"/>
      <dgm:spPr/>
      <dgm:t>
        <a:bodyPr/>
        <a:lstStyle/>
        <a:p>
          <a:r>
            <a:rPr lang="it-IT" sz="2800" dirty="0"/>
            <a:t>Indisponibilità di cassa</a:t>
          </a:r>
        </a:p>
      </dgm:t>
    </dgm:pt>
    <dgm:pt modelId="{AA5703EE-4654-409B-8330-EC310A38CFF8}" type="parTrans" cxnId="{924F34A7-D77B-4DCD-BC14-41099C953F5D}">
      <dgm:prSet/>
      <dgm:spPr/>
      <dgm:t>
        <a:bodyPr/>
        <a:lstStyle/>
        <a:p>
          <a:endParaRPr lang="it-IT" sz="2400"/>
        </a:p>
      </dgm:t>
    </dgm:pt>
    <dgm:pt modelId="{6F5E3D10-7870-48BC-A3EC-12212072E857}" type="sibTrans" cxnId="{924F34A7-D77B-4DCD-BC14-41099C953F5D}">
      <dgm:prSet/>
      <dgm:spPr/>
      <dgm:t>
        <a:bodyPr/>
        <a:lstStyle/>
        <a:p>
          <a:endParaRPr lang="it-IT" sz="2400"/>
        </a:p>
      </dgm:t>
    </dgm:pt>
    <dgm:pt modelId="{0DC4D40D-6146-436C-A502-670F40F5B03D}" type="pres">
      <dgm:prSet presAssocID="{2C8B9C1E-269F-4D5C-AC4C-8792E33C0221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it-IT"/>
        </a:p>
      </dgm:t>
    </dgm:pt>
    <dgm:pt modelId="{DAB51578-1C66-4612-8E05-86B82D275989}" type="pres">
      <dgm:prSet presAssocID="{264FBFBB-26ED-4BB3-B013-AB336E5F13C7}" presName="parenttextcomposite" presStyleCnt="0"/>
      <dgm:spPr/>
    </dgm:pt>
    <dgm:pt modelId="{CD6F1EB9-7BEE-47D4-9F71-FE27123276CA}" type="pres">
      <dgm:prSet presAssocID="{264FBFBB-26ED-4BB3-B013-AB336E5F13C7}" presName="parenttext" presStyleLbl="revTx" presStyleIdx="0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C312221-4260-4A19-A009-ABB7D9E3BCE5}" type="pres">
      <dgm:prSet presAssocID="{264FBFBB-26ED-4BB3-B013-AB336E5F13C7}" presName="parallelogramComposite" presStyleCnt="0"/>
      <dgm:spPr/>
    </dgm:pt>
    <dgm:pt modelId="{314FD6BF-48B0-4986-B554-1FA18418C8F8}" type="pres">
      <dgm:prSet presAssocID="{264FBFBB-26ED-4BB3-B013-AB336E5F13C7}" presName="parallelogram1" presStyleLbl="alignNode1" presStyleIdx="0" presStyleCnt="14"/>
      <dgm:spPr/>
    </dgm:pt>
    <dgm:pt modelId="{4B1F084D-172D-457C-B4D5-B1E185068A4A}" type="pres">
      <dgm:prSet presAssocID="{264FBFBB-26ED-4BB3-B013-AB336E5F13C7}" presName="parallelogram2" presStyleLbl="alignNode1" presStyleIdx="1" presStyleCnt="14"/>
      <dgm:spPr/>
    </dgm:pt>
    <dgm:pt modelId="{88C82C7B-D8BE-4D37-964A-D39400BF0314}" type="pres">
      <dgm:prSet presAssocID="{264FBFBB-26ED-4BB3-B013-AB336E5F13C7}" presName="parallelogram3" presStyleLbl="alignNode1" presStyleIdx="2" presStyleCnt="14"/>
      <dgm:spPr/>
    </dgm:pt>
    <dgm:pt modelId="{FB8668C1-9C61-40BF-AF30-43DBCD3AA571}" type="pres">
      <dgm:prSet presAssocID="{264FBFBB-26ED-4BB3-B013-AB336E5F13C7}" presName="parallelogram4" presStyleLbl="alignNode1" presStyleIdx="3" presStyleCnt="14"/>
      <dgm:spPr/>
    </dgm:pt>
    <dgm:pt modelId="{EC3B821D-BFB3-486A-ACA1-2047ED8F30F7}" type="pres">
      <dgm:prSet presAssocID="{264FBFBB-26ED-4BB3-B013-AB336E5F13C7}" presName="parallelogram5" presStyleLbl="alignNode1" presStyleIdx="4" presStyleCnt="14"/>
      <dgm:spPr/>
    </dgm:pt>
    <dgm:pt modelId="{76F354BE-AF4F-4621-8BBD-33AB07C15871}" type="pres">
      <dgm:prSet presAssocID="{264FBFBB-26ED-4BB3-B013-AB336E5F13C7}" presName="parallelogram6" presStyleLbl="alignNode1" presStyleIdx="5" presStyleCnt="14"/>
      <dgm:spPr/>
    </dgm:pt>
    <dgm:pt modelId="{96054129-CF87-478D-A133-70E4D975C61A}" type="pres">
      <dgm:prSet presAssocID="{264FBFBB-26ED-4BB3-B013-AB336E5F13C7}" presName="parallelogram7" presStyleLbl="alignNode1" presStyleIdx="6" presStyleCnt="14"/>
      <dgm:spPr/>
    </dgm:pt>
    <dgm:pt modelId="{85E36269-F6DC-4794-886C-0E9A9FE59D05}" type="pres">
      <dgm:prSet presAssocID="{15B64FF3-E4B6-4541-A225-04643185CAC6}" presName="sibTrans" presStyleCnt="0"/>
      <dgm:spPr/>
    </dgm:pt>
    <dgm:pt modelId="{749CCD59-3509-423F-8723-4019EB963878}" type="pres">
      <dgm:prSet presAssocID="{9B07F3A1-2603-49E2-A292-B707640AA059}" presName="parenttextcomposite" presStyleCnt="0"/>
      <dgm:spPr/>
    </dgm:pt>
    <dgm:pt modelId="{55D8E5AC-0B42-45A7-82D6-198B7C966881}" type="pres">
      <dgm:prSet presAssocID="{9B07F3A1-2603-49E2-A292-B707640AA059}" presName="parenttext" presStyleLbl="revTx" presStyleIdx="1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23406C4-17A5-4547-813E-3A4F1DEDB765}" type="pres">
      <dgm:prSet presAssocID="{9B07F3A1-2603-49E2-A292-B707640AA059}" presName="parallelogramComposite" presStyleCnt="0"/>
      <dgm:spPr/>
    </dgm:pt>
    <dgm:pt modelId="{239C2C56-C69A-41B0-BF65-7405A7AE2473}" type="pres">
      <dgm:prSet presAssocID="{9B07F3A1-2603-49E2-A292-B707640AA059}" presName="parallelogram1" presStyleLbl="alignNode1" presStyleIdx="7" presStyleCnt="14"/>
      <dgm:spPr/>
    </dgm:pt>
    <dgm:pt modelId="{DB1CFE20-712A-44CE-8F62-6ACD918A7F96}" type="pres">
      <dgm:prSet presAssocID="{9B07F3A1-2603-49E2-A292-B707640AA059}" presName="parallelogram2" presStyleLbl="alignNode1" presStyleIdx="8" presStyleCnt="14"/>
      <dgm:spPr/>
    </dgm:pt>
    <dgm:pt modelId="{1FF63ABF-B418-4DF9-B8C6-E95B649E7B80}" type="pres">
      <dgm:prSet presAssocID="{9B07F3A1-2603-49E2-A292-B707640AA059}" presName="parallelogram3" presStyleLbl="alignNode1" presStyleIdx="9" presStyleCnt="14" custLinFactNeighborX="-218" custLinFactNeighborY="2486"/>
      <dgm:spPr/>
    </dgm:pt>
    <dgm:pt modelId="{9EEC635D-8D8D-4E3E-925F-3086EC0F5AF4}" type="pres">
      <dgm:prSet presAssocID="{9B07F3A1-2603-49E2-A292-B707640AA059}" presName="parallelogram4" presStyleLbl="alignNode1" presStyleIdx="10" presStyleCnt="14"/>
      <dgm:spPr/>
    </dgm:pt>
    <dgm:pt modelId="{38C35B12-A053-48F8-8E93-C9FAF48F85C6}" type="pres">
      <dgm:prSet presAssocID="{9B07F3A1-2603-49E2-A292-B707640AA059}" presName="parallelogram5" presStyleLbl="alignNode1" presStyleIdx="11" presStyleCnt="14"/>
      <dgm:spPr/>
    </dgm:pt>
    <dgm:pt modelId="{579BA6AB-ECCD-428A-84D8-700BB1D4906F}" type="pres">
      <dgm:prSet presAssocID="{9B07F3A1-2603-49E2-A292-B707640AA059}" presName="parallelogram6" presStyleLbl="alignNode1" presStyleIdx="12" presStyleCnt="14"/>
      <dgm:spPr/>
    </dgm:pt>
    <dgm:pt modelId="{8546BDCA-010C-4620-8B62-A4F9ED4060E1}" type="pres">
      <dgm:prSet presAssocID="{9B07F3A1-2603-49E2-A292-B707640AA059}" presName="parallelogram7" presStyleLbl="alignNode1" presStyleIdx="13" presStyleCnt="14"/>
      <dgm:spPr/>
    </dgm:pt>
  </dgm:ptLst>
  <dgm:cxnLst>
    <dgm:cxn modelId="{924F34A7-D77B-4DCD-BC14-41099C953F5D}" srcId="{2C8B9C1E-269F-4D5C-AC4C-8792E33C0221}" destId="{9B07F3A1-2603-49E2-A292-B707640AA059}" srcOrd="1" destOrd="0" parTransId="{AA5703EE-4654-409B-8330-EC310A38CFF8}" sibTransId="{6F5E3D10-7870-48BC-A3EC-12212072E857}"/>
    <dgm:cxn modelId="{456B7709-B7D1-4A9B-8A1D-959394F71F69}" srcId="{2C8B9C1E-269F-4D5C-AC4C-8792E33C0221}" destId="{264FBFBB-26ED-4BB3-B013-AB336E5F13C7}" srcOrd="0" destOrd="0" parTransId="{2A77447C-F13E-4C8E-AE19-D73708B3CA78}" sibTransId="{15B64FF3-E4B6-4541-A225-04643185CAC6}"/>
    <dgm:cxn modelId="{19B602C7-6E34-4869-810F-50AFEE7B4D3F}" type="presOf" srcId="{2C8B9C1E-269F-4D5C-AC4C-8792E33C0221}" destId="{0DC4D40D-6146-436C-A502-670F40F5B03D}" srcOrd="0" destOrd="0" presId="urn:microsoft.com/office/officeart/2008/layout/VerticalAccentList"/>
    <dgm:cxn modelId="{CDBD5CF9-D449-4D3B-9DF0-19A8A6C5F3C6}" type="presOf" srcId="{264FBFBB-26ED-4BB3-B013-AB336E5F13C7}" destId="{CD6F1EB9-7BEE-47D4-9F71-FE27123276CA}" srcOrd="0" destOrd="0" presId="urn:microsoft.com/office/officeart/2008/layout/VerticalAccentList"/>
    <dgm:cxn modelId="{F410DB03-54DD-4248-A0E8-BD5916D2E434}" type="presOf" srcId="{9B07F3A1-2603-49E2-A292-B707640AA059}" destId="{55D8E5AC-0B42-45A7-82D6-198B7C966881}" srcOrd="0" destOrd="0" presId="urn:microsoft.com/office/officeart/2008/layout/VerticalAccentList"/>
    <dgm:cxn modelId="{E25EBE8A-5DE9-4BF2-BA5B-703F36E6868D}" type="presParOf" srcId="{0DC4D40D-6146-436C-A502-670F40F5B03D}" destId="{DAB51578-1C66-4612-8E05-86B82D275989}" srcOrd="0" destOrd="0" presId="urn:microsoft.com/office/officeart/2008/layout/VerticalAccentList"/>
    <dgm:cxn modelId="{AD79C616-D0A4-4550-9A62-7099B88C18A0}" type="presParOf" srcId="{DAB51578-1C66-4612-8E05-86B82D275989}" destId="{CD6F1EB9-7BEE-47D4-9F71-FE27123276CA}" srcOrd="0" destOrd="0" presId="urn:microsoft.com/office/officeart/2008/layout/VerticalAccentList"/>
    <dgm:cxn modelId="{11E67200-632A-4A5C-9E21-8934F77B0FD4}" type="presParOf" srcId="{0DC4D40D-6146-436C-A502-670F40F5B03D}" destId="{4C312221-4260-4A19-A009-ABB7D9E3BCE5}" srcOrd="1" destOrd="0" presId="urn:microsoft.com/office/officeart/2008/layout/VerticalAccentList"/>
    <dgm:cxn modelId="{5ECB9F1D-40E3-4A29-9C19-F03B81C088C5}" type="presParOf" srcId="{4C312221-4260-4A19-A009-ABB7D9E3BCE5}" destId="{314FD6BF-48B0-4986-B554-1FA18418C8F8}" srcOrd="0" destOrd="0" presId="urn:microsoft.com/office/officeart/2008/layout/VerticalAccentList"/>
    <dgm:cxn modelId="{A67C7F49-46BC-41CA-BD8D-A59BC5AD9B10}" type="presParOf" srcId="{4C312221-4260-4A19-A009-ABB7D9E3BCE5}" destId="{4B1F084D-172D-457C-B4D5-B1E185068A4A}" srcOrd="1" destOrd="0" presId="urn:microsoft.com/office/officeart/2008/layout/VerticalAccentList"/>
    <dgm:cxn modelId="{AC8B7541-DC2D-410C-A9ED-613384724020}" type="presParOf" srcId="{4C312221-4260-4A19-A009-ABB7D9E3BCE5}" destId="{88C82C7B-D8BE-4D37-964A-D39400BF0314}" srcOrd="2" destOrd="0" presId="urn:microsoft.com/office/officeart/2008/layout/VerticalAccentList"/>
    <dgm:cxn modelId="{9F14E119-06EE-4BB9-A1D3-7B195B522EAD}" type="presParOf" srcId="{4C312221-4260-4A19-A009-ABB7D9E3BCE5}" destId="{FB8668C1-9C61-40BF-AF30-43DBCD3AA571}" srcOrd="3" destOrd="0" presId="urn:microsoft.com/office/officeart/2008/layout/VerticalAccentList"/>
    <dgm:cxn modelId="{681C3090-8F6D-4FB7-9769-008E982590F8}" type="presParOf" srcId="{4C312221-4260-4A19-A009-ABB7D9E3BCE5}" destId="{EC3B821D-BFB3-486A-ACA1-2047ED8F30F7}" srcOrd="4" destOrd="0" presId="urn:microsoft.com/office/officeart/2008/layout/VerticalAccentList"/>
    <dgm:cxn modelId="{92FFDCF6-A92B-447B-A0EC-193872FB73BD}" type="presParOf" srcId="{4C312221-4260-4A19-A009-ABB7D9E3BCE5}" destId="{76F354BE-AF4F-4621-8BBD-33AB07C15871}" srcOrd="5" destOrd="0" presId="urn:microsoft.com/office/officeart/2008/layout/VerticalAccentList"/>
    <dgm:cxn modelId="{3626195D-6284-423A-A8D3-B3054BF54DC3}" type="presParOf" srcId="{4C312221-4260-4A19-A009-ABB7D9E3BCE5}" destId="{96054129-CF87-478D-A133-70E4D975C61A}" srcOrd="6" destOrd="0" presId="urn:microsoft.com/office/officeart/2008/layout/VerticalAccentList"/>
    <dgm:cxn modelId="{0FB59B89-6BA1-470C-93A5-6B81828AA380}" type="presParOf" srcId="{0DC4D40D-6146-436C-A502-670F40F5B03D}" destId="{85E36269-F6DC-4794-886C-0E9A9FE59D05}" srcOrd="2" destOrd="0" presId="urn:microsoft.com/office/officeart/2008/layout/VerticalAccentList"/>
    <dgm:cxn modelId="{594FEE7E-2DCF-405D-A14B-C2B5B6983330}" type="presParOf" srcId="{0DC4D40D-6146-436C-A502-670F40F5B03D}" destId="{749CCD59-3509-423F-8723-4019EB963878}" srcOrd="3" destOrd="0" presId="urn:microsoft.com/office/officeart/2008/layout/VerticalAccentList"/>
    <dgm:cxn modelId="{02FC9A4D-6355-4E9A-8919-5E23BF1F0B58}" type="presParOf" srcId="{749CCD59-3509-423F-8723-4019EB963878}" destId="{55D8E5AC-0B42-45A7-82D6-198B7C966881}" srcOrd="0" destOrd="0" presId="urn:microsoft.com/office/officeart/2008/layout/VerticalAccentList"/>
    <dgm:cxn modelId="{87A88D87-F9CC-4ADB-94B2-6EED856A4F3F}" type="presParOf" srcId="{0DC4D40D-6146-436C-A502-670F40F5B03D}" destId="{023406C4-17A5-4547-813E-3A4F1DEDB765}" srcOrd="4" destOrd="0" presId="urn:microsoft.com/office/officeart/2008/layout/VerticalAccentList"/>
    <dgm:cxn modelId="{3A7261A7-1CC4-49AC-A793-5AF6A2A52149}" type="presParOf" srcId="{023406C4-17A5-4547-813E-3A4F1DEDB765}" destId="{239C2C56-C69A-41B0-BF65-7405A7AE2473}" srcOrd="0" destOrd="0" presId="urn:microsoft.com/office/officeart/2008/layout/VerticalAccentList"/>
    <dgm:cxn modelId="{7B20160D-528E-44A9-AE72-7984B8E08B36}" type="presParOf" srcId="{023406C4-17A5-4547-813E-3A4F1DEDB765}" destId="{DB1CFE20-712A-44CE-8F62-6ACD918A7F96}" srcOrd="1" destOrd="0" presId="urn:microsoft.com/office/officeart/2008/layout/VerticalAccentList"/>
    <dgm:cxn modelId="{3FDD6EFD-76F4-45FD-BC1C-8011A88A3506}" type="presParOf" srcId="{023406C4-17A5-4547-813E-3A4F1DEDB765}" destId="{1FF63ABF-B418-4DF9-B8C6-E95B649E7B80}" srcOrd="2" destOrd="0" presId="urn:microsoft.com/office/officeart/2008/layout/VerticalAccentList"/>
    <dgm:cxn modelId="{C337A7CF-50EF-47DC-9282-0E68E8D6AA2B}" type="presParOf" srcId="{023406C4-17A5-4547-813E-3A4F1DEDB765}" destId="{9EEC635D-8D8D-4E3E-925F-3086EC0F5AF4}" srcOrd="3" destOrd="0" presId="urn:microsoft.com/office/officeart/2008/layout/VerticalAccentList"/>
    <dgm:cxn modelId="{3527DD9B-7D01-43E6-A48F-5B5DE3D0587F}" type="presParOf" srcId="{023406C4-17A5-4547-813E-3A4F1DEDB765}" destId="{38C35B12-A053-48F8-8E93-C9FAF48F85C6}" srcOrd="4" destOrd="0" presId="urn:microsoft.com/office/officeart/2008/layout/VerticalAccentList"/>
    <dgm:cxn modelId="{16B77106-7BAC-4111-889E-F7C3939398A7}" type="presParOf" srcId="{023406C4-17A5-4547-813E-3A4F1DEDB765}" destId="{579BA6AB-ECCD-428A-84D8-700BB1D4906F}" srcOrd="5" destOrd="0" presId="urn:microsoft.com/office/officeart/2008/layout/VerticalAccentList"/>
    <dgm:cxn modelId="{21E52A07-D0C3-4505-8057-ADAF1121627E}" type="presParOf" srcId="{023406C4-17A5-4547-813E-3A4F1DEDB765}" destId="{8546BDCA-010C-4620-8B62-A4F9ED4060E1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1C13828-16AE-4C08-BA1D-B4DCDAE97F31}" type="doc">
      <dgm:prSet loTypeId="urn:microsoft.com/office/officeart/2005/8/layout/list1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1ACF0D2A-8534-457D-8548-D92AFAEA700B}">
      <dgm:prSet custT="1"/>
      <dgm:spPr/>
      <dgm:t>
        <a:bodyPr/>
        <a:lstStyle/>
        <a:p>
          <a:pPr algn="just"/>
          <a:r>
            <a:rPr lang="it-IT" sz="1500" dirty="0">
              <a:latin typeface="Calibri Light" panose="020F0302020204030204" pitchFamily="34" charset="0"/>
              <a:cs typeface="Calibri Light" panose="020F0302020204030204" pitchFamily="34" charset="0"/>
            </a:rPr>
            <a:t>DPCM n. 138/2019 Riorganizzazione del MATTM Dal 1 gennaio 2020 DG dedicata alla Sicurezza del suolo e dell’Acqua (</a:t>
          </a:r>
          <a:r>
            <a:rPr lang="it-IT" sz="1500" dirty="0" err="1">
              <a:latin typeface="Calibri Light" panose="020F0302020204030204" pitchFamily="34" charset="0"/>
              <a:cs typeface="Calibri Light" panose="020F0302020204030204" pitchFamily="34" charset="0"/>
            </a:rPr>
            <a:t>SuA</a:t>
          </a:r>
          <a:r>
            <a:rPr lang="it-IT" sz="1500" dirty="0">
              <a:latin typeface="Calibri Light" panose="020F0302020204030204" pitchFamily="34" charset="0"/>
              <a:cs typeface="Calibri Light" panose="020F0302020204030204" pitchFamily="34" charset="0"/>
            </a:rPr>
            <a:t>). </a:t>
          </a:r>
        </a:p>
      </dgm:t>
    </dgm:pt>
    <dgm:pt modelId="{CB85D8A8-2773-48BE-97F6-96C821DCB0BF}" type="parTrans" cxnId="{A577FE91-6975-46A5-ADFA-AE2EB83E044C}">
      <dgm:prSet/>
      <dgm:spPr/>
      <dgm:t>
        <a:bodyPr/>
        <a:lstStyle/>
        <a:p>
          <a:endParaRPr lang="it-IT" sz="6000"/>
        </a:p>
      </dgm:t>
    </dgm:pt>
    <dgm:pt modelId="{440061B9-A0F1-4BCF-8636-37D59F1A148A}" type="sibTrans" cxnId="{A577FE91-6975-46A5-ADFA-AE2EB83E044C}">
      <dgm:prSet/>
      <dgm:spPr/>
      <dgm:t>
        <a:bodyPr/>
        <a:lstStyle/>
        <a:p>
          <a:endParaRPr lang="it-IT" sz="6000"/>
        </a:p>
      </dgm:t>
    </dgm:pt>
    <dgm:pt modelId="{EEFB237C-55E7-43F2-983B-BF96E871E580}">
      <dgm:prSet custT="1"/>
      <dgm:spPr/>
      <dgm:t>
        <a:bodyPr/>
        <a:lstStyle/>
        <a:p>
          <a:pPr algn="just"/>
          <a:r>
            <a:rPr lang="it-IT" sz="1500" dirty="0">
              <a:latin typeface="Calibri Light" panose="020F0302020204030204" pitchFamily="34" charset="0"/>
              <a:cs typeface="Calibri Light" panose="020F0302020204030204" pitchFamily="34" charset="0"/>
            </a:rPr>
            <a:t>L. 120/2020 «Semplificazioni»: Art. 9 </a:t>
          </a:r>
          <a:r>
            <a:rPr lang="it-IT" sz="1500" i="1" dirty="0">
              <a:latin typeface="Calibri Light" panose="020F0302020204030204" pitchFamily="34" charset="0"/>
              <a:cs typeface="Calibri Light" panose="020F0302020204030204" pitchFamily="34" charset="0"/>
            </a:rPr>
            <a:t>Misure di accelerazione degli interventi infrastrutturali</a:t>
          </a:r>
          <a:r>
            <a:rPr lang="it-IT" sz="1500" dirty="0">
              <a:latin typeface="Calibri Light" panose="020F0302020204030204" pitchFamily="34" charset="0"/>
              <a:cs typeface="Calibri Light" panose="020F0302020204030204" pitchFamily="34" charset="0"/>
            </a:rPr>
            <a:t>. Art. 54 </a:t>
          </a:r>
          <a:r>
            <a:rPr lang="it-IT" sz="1500" i="1" dirty="0">
              <a:latin typeface="Calibri Light" panose="020F0302020204030204" pitchFamily="34" charset="0"/>
              <a:cs typeface="Calibri Light" panose="020F0302020204030204" pitchFamily="34" charset="0"/>
            </a:rPr>
            <a:t>Misure di semplificazione in materia di interventi contro il dissesto idrogeologico</a:t>
          </a:r>
        </a:p>
      </dgm:t>
    </dgm:pt>
    <dgm:pt modelId="{E6351D9E-F564-46AF-A4AC-5C3BBE50C171}" type="parTrans" cxnId="{B5A46783-EC1E-479C-81E5-29DC9DE01CAD}">
      <dgm:prSet/>
      <dgm:spPr/>
      <dgm:t>
        <a:bodyPr/>
        <a:lstStyle/>
        <a:p>
          <a:endParaRPr lang="it-IT" sz="6000"/>
        </a:p>
      </dgm:t>
    </dgm:pt>
    <dgm:pt modelId="{4166F70E-08AB-4169-BBDA-E50EC82DE953}" type="sibTrans" cxnId="{B5A46783-EC1E-479C-81E5-29DC9DE01CAD}">
      <dgm:prSet/>
      <dgm:spPr/>
      <dgm:t>
        <a:bodyPr/>
        <a:lstStyle/>
        <a:p>
          <a:endParaRPr lang="it-IT" sz="6000"/>
        </a:p>
      </dgm:t>
    </dgm:pt>
    <dgm:pt modelId="{9B0BE5C4-92CE-4F45-9B5E-68447C19C0D3}">
      <dgm:prSet custT="1"/>
      <dgm:spPr/>
      <dgm:t>
        <a:bodyPr/>
        <a:lstStyle/>
        <a:p>
          <a:pPr algn="just"/>
          <a:r>
            <a:rPr lang="it-IT" sz="1500" i="1" dirty="0">
              <a:latin typeface="Calibri Light" panose="020F0302020204030204" pitchFamily="34" charset="0"/>
              <a:cs typeface="Calibri Light" panose="020F0302020204030204" pitchFamily="34" charset="0"/>
            </a:rPr>
            <a:t>ISPRA – </a:t>
          </a:r>
          <a:r>
            <a:rPr lang="it-IT" sz="1500" i="0" dirty="0">
              <a:latin typeface="Calibri Light" panose="020F0302020204030204" pitchFamily="34" charset="0"/>
              <a:cs typeface="Calibri Light" panose="020F0302020204030204" pitchFamily="34" charset="0"/>
            </a:rPr>
            <a:t>Modifiche portale </a:t>
          </a:r>
          <a:r>
            <a:rPr lang="it-IT" sz="1500" i="0" dirty="0" err="1">
              <a:latin typeface="Calibri Light" panose="020F0302020204030204" pitchFamily="34" charset="0"/>
              <a:cs typeface="Calibri Light" panose="020F0302020204030204" pitchFamily="34" charset="0"/>
            </a:rPr>
            <a:t>ReNDiS</a:t>
          </a:r>
          <a:endParaRPr lang="it-IT" sz="1500" i="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FED9D181-FD42-480B-B907-F68B2CD67943}" type="parTrans" cxnId="{E1807ED6-8C85-44D7-9EB2-50E118535B94}">
      <dgm:prSet/>
      <dgm:spPr/>
      <dgm:t>
        <a:bodyPr/>
        <a:lstStyle/>
        <a:p>
          <a:endParaRPr lang="it-IT"/>
        </a:p>
      </dgm:t>
    </dgm:pt>
    <dgm:pt modelId="{507998C5-7852-42EB-AE00-31861A56B772}" type="sibTrans" cxnId="{E1807ED6-8C85-44D7-9EB2-50E118535B94}">
      <dgm:prSet/>
      <dgm:spPr/>
      <dgm:t>
        <a:bodyPr/>
        <a:lstStyle/>
        <a:p>
          <a:endParaRPr lang="it-IT"/>
        </a:p>
      </dgm:t>
    </dgm:pt>
    <dgm:pt modelId="{66D92647-730D-4ECB-B4F0-43AD181A92BD}">
      <dgm:prSet custT="1"/>
      <dgm:spPr/>
      <dgm:t>
        <a:bodyPr/>
        <a:lstStyle/>
        <a:p>
          <a:pPr algn="just"/>
          <a:r>
            <a:rPr lang="it-IT" sz="1500" dirty="0">
              <a:latin typeface="Calibri Light" panose="020F0302020204030204" pitchFamily="34" charset="0"/>
              <a:cs typeface="Calibri Light" panose="020F0302020204030204" pitchFamily="34" charset="0"/>
            </a:rPr>
            <a:t>Delibera CIPE: Due società in-</a:t>
          </a:r>
          <a:r>
            <a:rPr lang="it-IT" sz="1500" dirty="0" err="1">
              <a:latin typeface="Calibri Light" panose="020F0302020204030204" pitchFamily="34" charset="0"/>
              <a:cs typeface="Calibri Light" panose="020F0302020204030204" pitchFamily="34" charset="0"/>
            </a:rPr>
            <a:t>house</a:t>
          </a:r>
          <a:r>
            <a:rPr lang="it-IT" sz="1500" dirty="0">
              <a:latin typeface="Calibri Light" panose="020F0302020204030204" pitchFamily="34" charset="0"/>
              <a:cs typeface="Calibri Light" panose="020F0302020204030204" pitchFamily="34" charset="0"/>
            </a:rPr>
            <a:t> dello Stato – SOGESID e INVITALIA – in supporto alla progettazione dei comuni. </a:t>
          </a:r>
          <a:endParaRPr lang="it-IT" sz="1500" i="1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9B5B451D-AA06-4E3A-8360-DF361F5651BB}" type="parTrans" cxnId="{4B2C836D-473D-45CA-AB54-F0B351200C88}">
      <dgm:prSet/>
      <dgm:spPr/>
      <dgm:t>
        <a:bodyPr/>
        <a:lstStyle/>
        <a:p>
          <a:endParaRPr lang="it-IT"/>
        </a:p>
      </dgm:t>
    </dgm:pt>
    <dgm:pt modelId="{34D09585-162C-472F-B7CD-289BBAAFF608}" type="sibTrans" cxnId="{4B2C836D-473D-45CA-AB54-F0B351200C88}">
      <dgm:prSet/>
      <dgm:spPr/>
      <dgm:t>
        <a:bodyPr/>
        <a:lstStyle/>
        <a:p>
          <a:endParaRPr lang="it-IT"/>
        </a:p>
      </dgm:t>
    </dgm:pt>
    <dgm:pt modelId="{332D4B20-70B8-4CE6-965D-C6E1198EE5E3}">
      <dgm:prSet custT="1"/>
      <dgm:spPr/>
      <dgm:t>
        <a:bodyPr/>
        <a:lstStyle/>
        <a:p>
          <a:r>
            <a:rPr lang="it-IT" sz="1400" dirty="0">
              <a:latin typeface="Calibri Light" panose="020F0302020204030204" pitchFamily="34" charset="0"/>
              <a:cs typeface="Calibri Light" panose="020F0302020204030204" pitchFamily="34" charset="0"/>
            </a:rPr>
            <a:t>Riduzione tempi per rilascio pareri in sede di conferenza dei servizi (massimo 30 giorni) e possibilità di svolgimento online delle medesime conferenze dei servizi</a:t>
          </a:r>
        </a:p>
      </dgm:t>
    </dgm:pt>
    <dgm:pt modelId="{CD399E45-162A-4FEF-8E5A-B8C0A46A8ADA}" type="parTrans" cxnId="{377EEE99-0A26-4CE7-8B7D-A781F4C2DC01}">
      <dgm:prSet/>
      <dgm:spPr/>
      <dgm:t>
        <a:bodyPr/>
        <a:lstStyle/>
        <a:p>
          <a:endParaRPr lang="it-IT"/>
        </a:p>
      </dgm:t>
    </dgm:pt>
    <dgm:pt modelId="{7EECE10C-8B7A-4B7E-AE72-FDD7D1038552}" type="sibTrans" cxnId="{377EEE99-0A26-4CE7-8B7D-A781F4C2DC01}">
      <dgm:prSet/>
      <dgm:spPr/>
      <dgm:t>
        <a:bodyPr/>
        <a:lstStyle/>
        <a:p>
          <a:endParaRPr lang="it-IT"/>
        </a:p>
      </dgm:t>
    </dgm:pt>
    <dgm:pt modelId="{4C88BD0E-BBCD-4A7E-BD8B-9105A81B259D}">
      <dgm:prSet custT="1"/>
      <dgm:spPr/>
      <dgm:t>
        <a:bodyPr/>
        <a:lstStyle/>
        <a:p>
          <a:r>
            <a:rPr lang="it-IT" sz="1400" dirty="0">
              <a:latin typeface="Calibri Light" panose="020F0302020204030204" pitchFamily="34" charset="0"/>
              <a:cs typeface="Calibri Light" panose="020F0302020204030204" pitchFamily="34" charset="0"/>
            </a:rPr>
            <a:t>Canale diretto con Comuni e </a:t>
          </a:r>
          <a:r>
            <a:rPr lang="it-IT" sz="14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Regioni – facilitare le comunicazioni</a:t>
          </a:r>
          <a:endParaRPr lang="it-IT" sz="14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42D1EE07-1B4A-4896-93CD-E5437F258C6D}" type="parTrans" cxnId="{EFC67CB2-44DE-4335-A123-8531104D572A}">
      <dgm:prSet/>
      <dgm:spPr/>
      <dgm:t>
        <a:bodyPr/>
        <a:lstStyle/>
        <a:p>
          <a:endParaRPr lang="it-IT"/>
        </a:p>
      </dgm:t>
    </dgm:pt>
    <dgm:pt modelId="{822D763F-F0A0-4624-BCED-05DCB5022893}" type="sibTrans" cxnId="{EFC67CB2-44DE-4335-A123-8531104D572A}">
      <dgm:prSet/>
      <dgm:spPr/>
      <dgm:t>
        <a:bodyPr/>
        <a:lstStyle/>
        <a:p>
          <a:endParaRPr lang="it-IT"/>
        </a:p>
      </dgm:t>
    </dgm:pt>
    <dgm:pt modelId="{689BA440-83B6-4098-9CEF-40EBB310F52B}">
      <dgm:prSet custT="1"/>
      <dgm:spPr/>
      <dgm:t>
        <a:bodyPr/>
        <a:lstStyle/>
        <a:p>
          <a:r>
            <a:rPr lang="it-IT" sz="14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Maggior potere </a:t>
          </a:r>
          <a:r>
            <a:rPr lang="it-IT" sz="1400" dirty="0">
              <a:latin typeface="Calibri Light" panose="020F0302020204030204" pitchFamily="34" charset="0"/>
              <a:cs typeface="Calibri Light" panose="020F0302020204030204" pitchFamily="34" charset="0"/>
            </a:rPr>
            <a:t>ai Commissari</a:t>
          </a:r>
        </a:p>
      </dgm:t>
    </dgm:pt>
    <dgm:pt modelId="{D191F699-BB6D-473D-BE97-8461E14DCB14}" type="parTrans" cxnId="{4727EF55-17A6-4722-A238-FD65CE7756FF}">
      <dgm:prSet/>
      <dgm:spPr/>
      <dgm:t>
        <a:bodyPr/>
        <a:lstStyle/>
        <a:p>
          <a:endParaRPr lang="it-IT"/>
        </a:p>
      </dgm:t>
    </dgm:pt>
    <dgm:pt modelId="{74EBE240-A5F0-4E11-A09B-77C37F7504DC}" type="sibTrans" cxnId="{4727EF55-17A6-4722-A238-FD65CE7756FF}">
      <dgm:prSet/>
      <dgm:spPr/>
      <dgm:t>
        <a:bodyPr/>
        <a:lstStyle/>
        <a:p>
          <a:endParaRPr lang="it-IT"/>
        </a:p>
      </dgm:t>
    </dgm:pt>
    <dgm:pt modelId="{18633C33-7A5B-4954-9C0F-1B283BE9C0D0}">
      <dgm:prSet custT="1"/>
      <dgm:spPr/>
      <dgm:t>
        <a:bodyPr/>
        <a:lstStyle/>
        <a:p>
          <a:r>
            <a:rPr lang="it-IT" sz="1400" dirty="0">
              <a:latin typeface="Calibri Light" panose="020F0302020204030204" pitchFamily="34" charset="0"/>
              <a:cs typeface="Calibri Light" panose="020F0302020204030204" pitchFamily="34" charset="0"/>
            </a:rPr>
            <a:t>Per far fronte al deficit di conoscenze e competenze delle amministrazioni locali</a:t>
          </a:r>
        </a:p>
      </dgm:t>
    </dgm:pt>
    <dgm:pt modelId="{BC7BF837-2049-42D0-AC97-185ACEF22052}" type="parTrans" cxnId="{1F152E09-8A61-4CD5-B22E-D7F8CA1CB975}">
      <dgm:prSet/>
      <dgm:spPr/>
      <dgm:t>
        <a:bodyPr/>
        <a:lstStyle/>
        <a:p>
          <a:endParaRPr lang="it-IT"/>
        </a:p>
      </dgm:t>
    </dgm:pt>
    <dgm:pt modelId="{69F9DE9B-78B9-44E3-ACEE-307858437117}" type="sibTrans" cxnId="{1F152E09-8A61-4CD5-B22E-D7F8CA1CB975}">
      <dgm:prSet/>
      <dgm:spPr/>
      <dgm:t>
        <a:bodyPr/>
        <a:lstStyle/>
        <a:p>
          <a:endParaRPr lang="it-IT"/>
        </a:p>
      </dgm:t>
    </dgm:pt>
    <dgm:pt modelId="{D979F218-2A91-4A9B-9B63-63919227E791}">
      <dgm:prSet custT="1"/>
      <dgm:spPr/>
      <dgm:t>
        <a:bodyPr/>
        <a:lstStyle/>
        <a:p>
          <a:r>
            <a:rPr lang="it-IT" sz="1400" dirty="0">
              <a:latin typeface="Calibri Light" panose="020F0302020204030204" pitchFamily="34" charset="0"/>
              <a:cs typeface="Calibri Light" panose="020F0302020204030204" pitchFamily="34" charset="0"/>
            </a:rPr>
            <a:t>Correzione algoritmo: in caso di bassa popolazione o residenzialità o domiciliarità il </a:t>
          </a:r>
          <a:r>
            <a:rPr lang="it-IT" sz="14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software </a:t>
          </a:r>
          <a:r>
            <a:rPr lang="it-IT" sz="1400" dirty="0">
              <a:latin typeface="Calibri Light" panose="020F0302020204030204" pitchFamily="34" charset="0"/>
              <a:cs typeface="Calibri Light" panose="020F0302020204030204" pitchFamily="34" charset="0"/>
            </a:rPr>
            <a:t>non pone il Comune in cima alle priorità/interventi da finanziare</a:t>
          </a:r>
        </a:p>
      </dgm:t>
    </dgm:pt>
    <dgm:pt modelId="{A61A81FE-5354-4602-97A5-A1C2E8A8DF87}" type="parTrans" cxnId="{804947F7-C6EE-49CB-AF3C-95EDA3E752C7}">
      <dgm:prSet/>
      <dgm:spPr/>
      <dgm:t>
        <a:bodyPr/>
        <a:lstStyle/>
        <a:p>
          <a:endParaRPr lang="it-IT"/>
        </a:p>
      </dgm:t>
    </dgm:pt>
    <dgm:pt modelId="{3ECA2005-A66E-481A-BD64-E7C8D591309B}" type="sibTrans" cxnId="{804947F7-C6EE-49CB-AF3C-95EDA3E752C7}">
      <dgm:prSet/>
      <dgm:spPr/>
      <dgm:t>
        <a:bodyPr/>
        <a:lstStyle/>
        <a:p>
          <a:endParaRPr lang="it-IT"/>
        </a:p>
      </dgm:t>
    </dgm:pt>
    <dgm:pt modelId="{118068CF-1F48-4E75-B90C-897A66C6817A}" type="pres">
      <dgm:prSet presAssocID="{11C13828-16AE-4C08-BA1D-B4DCDAE97F3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6BA1879-C106-4010-8D62-232642C6BC0F}" type="pres">
      <dgm:prSet presAssocID="{1ACF0D2A-8534-457D-8548-D92AFAEA700B}" presName="parentLin" presStyleCnt="0"/>
      <dgm:spPr/>
    </dgm:pt>
    <dgm:pt modelId="{9A315508-E861-4C6B-A4D9-BC16C6D05074}" type="pres">
      <dgm:prSet presAssocID="{1ACF0D2A-8534-457D-8548-D92AFAEA700B}" presName="parentLeftMargin" presStyleLbl="node1" presStyleIdx="0" presStyleCnt="4"/>
      <dgm:spPr/>
      <dgm:t>
        <a:bodyPr/>
        <a:lstStyle/>
        <a:p>
          <a:endParaRPr lang="it-IT"/>
        </a:p>
      </dgm:t>
    </dgm:pt>
    <dgm:pt modelId="{0E8911F5-8A6C-49D9-AB2F-89CF13FAE97C}" type="pres">
      <dgm:prSet presAssocID="{1ACF0D2A-8534-457D-8548-D92AFAEA700B}" presName="parentText" presStyleLbl="node1" presStyleIdx="0" presStyleCnt="4" custLinFactNeighborX="6060" custLinFactNeighborY="-206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6A7A4C3-CCDA-4C50-A49F-41E222B9B6EF}" type="pres">
      <dgm:prSet presAssocID="{1ACF0D2A-8534-457D-8548-D92AFAEA700B}" presName="negativeSpace" presStyleCnt="0"/>
      <dgm:spPr/>
    </dgm:pt>
    <dgm:pt modelId="{8740F3DB-1B08-40A3-B14B-8EAACE1BD2C3}" type="pres">
      <dgm:prSet presAssocID="{1ACF0D2A-8534-457D-8548-D92AFAEA700B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122BCA4-9505-457D-8178-34F6E6FDE571}" type="pres">
      <dgm:prSet presAssocID="{440061B9-A0F1-4BCF-8636-37D59F1A148A}" presName="spaceBetweenRectangles" presStyleCnt="0"/>
      <dgm:spPr/>
    </dgm:pt>
    <dgm:pt modelId="{9379D789-E760-4CC4-AF8E-3EE1553F4700}" type="pres">
      <dgm:prSet presAssocID="{EEFB237C-55E7-43F2-983B-BF96E871E580}" presName="parentLin" presStyleCnt="0"/>
      <dgm:spPr/>
    </dgm:pt>
    <dgm:pt modelId="{FF809756-615B-4102-A722-E70C14AA1270}" type="pres">
      <dgm:prSet presAssocID="{EEFB237C-55E7-43F2-983B-BF96E871E580}" presName="parentLeftMargin" presStyleLbl="node1" presStyleIdx="0" presStyleCnt="4"/>
      <dgm:spPr/>
      <dgm:t>
        <a:bodyPr/>
        <a:lstStyle/>
        <a:p>
          <a:endParaRPr lang="it-IT"/>
        </a:p>
      </dgm:t>
    </dgm:pt>
    <dgm:pt modelId="{AED79735-EC62-41AF-9058-90187035BA38}" type="pres">
      <dgm:prSet presAssocID="{EEFB237C-55E7-43F2-983B-BF96E871E58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4C3CC40-02FC-4A08-B040-2B37E49AE841}" type="pres">
      <dgm:prSet presAssocID="{EEFB237C-55E7-43F2-983B-BF96E871E580}" presName="negativeSpace" presStyleCnt="0"/>
      <dgm:spPr/>
    </dgm:pt>
    <dgm:pt modelId="{43C5BAD6-2288-471A-8EEB-C3D864D3349D}" type="pres">
      <dgm:prSet presAssocID="{EEFB237C-55E7-43F2-983B-BF96E871E580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19B5085-8FA0-4D75-A823-A70140A58F5B}" type="pres">
      <dgm:prSet presAssocID="{4166F70E-08AB-4169-BBDA-E50EC82DE953}" presName="spaceBetweenRectangles" presStyleCnt="0"/>
      <dgm:spPr/>
    </dgm:pt>
    <dgm:pt modelId="{33CB1CB9-F6BF-41FF-B616-533E415983A3}" type="pres">
      <dgm:prSet presAssocID="{66D92647-730D-4ECB-B4F0-43AD181A92BD}" presName="parentLin" presStyleCnt="0"/>
      <dgm:spPr/>
    </dgm:pt>
    <dgm:pt modelId="{54C6DB70-FC70-4FF5-AF0E-B1B0F4E4C306}" type="pres">
      <dgm:prSet presAssocID="{66D92647-730D-4ECB-B4F0-43AD181A92BD}" presName="parentLeftMargin" presStyleLbl="node1" presStyleIdx="1" presStyleCnt="4"/>
      <dgm:spPr/>
      <dgm:t>
        <a:bodyPr/>
        <a:lstStyle/>
        <a:p>
          <a:endParaRPr lang="it-IT"/>
        </a:p>
      </dgm:t>
    </dgm:pt>
    <dgm:pt modelId="{485A3B3C-C7A6-4946-B6B1-F0EBD6F98990}" type="pres">
      <dgm:prSet presAssocID="{66D92647-730D-4ECB-B4F0-43AD181A92B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368BE50-F369-4249-980D-6B515BD6CF80}" type="pres">
      <dgm:prSet presAssocID="{66D92647-730D-4ECB-B4F0-43AD181A92BD}" presName="negativeSpace" presStyleCnt="0"/>
      <dgm:spPr/>
    </dgm:pt>
    <dgm:pt modelId="{23CD2E24-E4E7-4528-9228-1272D42B6FF9}" type="pres">
      <dgm:prSet presAssocID="{66D92647-730D-4ECB-B4F0-43AD181A92BD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43BF8C2-AA10-409C-AC14-94ECD713371D}" type="pres">
      <dgm:prSet presAssocID="{34D09585-162C-472F-B7CD-289BBAAFF608}" presName="spaceBetweenRectangles" presStyleCnt="0"/>
      <dgm:spPr/>
    </dgm:pt>
    <dgm:pt modelId="{FDFAE675-B820-47F6-8EB8-F39D34AA0975}" type="pres">
      <dgm:prSet presAssocID="{9B0BE5C4-92CE-4F45-9B5E-68447C19C0D3}" presName="parentLin" presStyleCnt="0"/>
      <dgm:spPr/>
    </dgm:pt>
    <dgm:pt modelId="{B039416D-305B-4FD2-AE64-F97988B2C23A}" type="pres">
      <dgm:prSet presAssocID="{9B0BE5C4-92CE-4F45-9B5E-68447C19C0D3}" presName="parentLeftMargin" presStyleLbl="node1" presStyleIdx="2" presStyleCnt="4"/>
      <dgm:spPr/>
      <dgm:t>
        <a:bodyPr/>
        <a:lstStyle/>
        <a:p>
          <a:endParaRPr lang="it-IT"/>
        </a:p>
      </dgm:t>
    </dgm:pt>
    <dgm:pt modelId="{02A58B5A-0950-4A95-99CA-DB31A8F4EBD9}" type="pres">
      <dgm:prSet presAssocID="{9B0BE5C4-92CE-4F45-9B5E-68447C19C0D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46F862A-3E76-46B8-A79D-A968EADEC870}" type="pres">
      <dgm:prSet presAssocID="{9B0BE5C4-92CE-4F45-9B5E-68447C19C0D3}" presName="negativeSpace" presStyleCnt="0"/>
      <dgm:spPr/>
    </dgm:pt>
    <dgm:pt modelId="{1294BCAB-D27E-40A2-AC90-290ADDC46AA7}" type="pres">
      <dgm:prSet presAssocID="{9B0BE5C4-92CE-4F45-9B5E-68447C19C0D3}" presName="childText" presStyleLbl="conFgAcc1" presStyleIdx="3" presStyleCnt="4" custLinFactNeighborX="-505" custLinFactNeighborY="-12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B2C836D-473D-45CA-AB54-F0B351200C88}" srcId="{11C13828-16AE-4C08-BA1D-B4DCDAE97F31}" destId="{66D92647-730D-4ECB-B4F0-43AD181A92BD}" srcOrd="2" destOrd="0" parTransId="{9B5B451D-AA06-4E3A-8360-DF361F5651BB}" sibTransId="{34D09585-162C-472F-B7CD-289BBAAFF608}"/>
    <dgm:cxn modelId="{B5A46783-EC1E-479C-81E5-29DC9DE01CAD}" srcId="{11C13828-16AE-4C08-BA1D-B4DCDAE97F31}" destId="{EEFB237C-55E7-43F2-983B-BF96E871E580}" srcOrd="1" destOrd="0" parTransId="{E6351D9E-F564-46AF-A4AC-5C3BBE50C171}" sibTransId="{4166F70E-08AB-4169-BBDA-E50EC82DE953}"/>
    <dgm:cxn modelId="{72B1B610-A55F-43A0-9C5B-0CE8360F8154}" type="presOf" srcId="{18633C33-7A5B-4954-9C0F-1B283BE9C0D0}" destId="{23CD2E24-E4E7-4528-9228-1272D42B6FF9}" srcOrd="0" destOrd="0" presId="urn:microsoft.com/office/officeart/2005/8/layout/list1"/>
    <dgm:cxn modelId="{9E7FE9F9-3ED5-490F-A78D-5D014C1337AC}" type="presOf" srcId="{D979F218-2A91-4A9B-9B63-63919227E791}" destId="{1294BCAB-D27E-40A2-AC90-290ADDC46AA7}" srcOrd="0" destOrd="0" presId="urn:microsoft.com/office/officeart/2005/8/layout/list1"/>
    <dgm:cxn modelId="{804947F7-C6EE-49CB-AF3C-95EDA3E752C7}" srcId="{9B0BE5C4-92CE-4F45-9B5E-68447C19C0D3}" destId="{D979F218-2A91-4A9B-9B63-63919227E791}" srcOrd="0" destOrd="0" parTransId="{A61A81FE-5354-4602-97A5-A1C2E8A8DF87}" sibTransId="{3ECA2005-A66E-481A-BD64-E7C8D591309B}"/>
    <dgm:cxn modelId="{D08D2B0F-0339-45FE-A3B4-1544627D879A}" type="presOf" srcId="{66D92647-730D-4ECB-B4F0-43AD181A92BD}" destId="{54C6DB70-FC70-4FF5-AF0E-B1B0F4E4C306}" srcOrd="0" destOrd="0" presId="urn:microsoft.com/office/officeart/2005/8/layout/list1"/>
    <dgm:cxn modelId="{1F152E09-8A61-4CD5-B22E-D7F8CA1CB975}" srcId="{66D92647-730D-4ECB-B4F0-43AD181A92BD}" destId="{18633C33-7A5B-4954-9C0F-1B283BE9C0D0}" srcOrd="0" destOrd="0" parTransId="{BC7BF837-2049-42D0-AC97-185ACEF22052}" sibTransId="{69F9DE9B-78B9-44E3-ACEE-307858437117}"/>
    <dgm:cxn modelId="{EFC67CB2-44DE-4335-A123-8531104D572A}" srcId="{1ACF0D2A-8534-457D-8548-D92AFAEA700B}" destId="{4C88BD0E-BBCD-4A7E-BD8B-9105A81B259D}" srcOrd="0" destOrd="0" parTransId="{42D1EE07-1B4A-4896-93CD-E5437F258C6D}" sibTransId="{822D763F-F0A0-4624-BCED-05DCB5022893}"/>
    <dgm:cxn modelId="{CB19AF21-A25C-48BC-8AA4-805C4024F307}" type="presOf" srcId="{9B0BE5C4-92CE-4F45-9B5E-68447C19C0D3}" destId="{B039416D-305B-4FD2-AE64-F97988B2C23A}" srcOrd="0" destOrd="0" presId="urn:microsoft.com/office/officeart/2005/8/layout/list1"/>
    <dgm:cxn modelId="{F2634A77-944A-40E7-AE5A-57A7FD033408}" type="presOf" srcId="{EEFB237C-55E7-43F2-983B-BF96E871E580}" destId="{FF809756-615B-4102-A722-E70C14AA1270}" srcOrd="0" destOrd="0" presId="urn:microsoft.com/office/officeart/2005/8/layout/list1"/>
    <dgm:cxn modelId="{2A2DFAC9-6B74-427C-8B0A-4560E1043099}" type="presOf" srcId="{11C13828-16AE-4C08-BA1D-B4DCDAE97F31}" destId="{118068CF-1F48-4E75-B90C-897A66C6817A}" srcOrd="0" destOrd="0" presId="urn:microsoft.com/office/officeart/2005/8/layout/list1"/>
    <dgm:cxn modelId="{84696F47-BC36-45DC-A350-E1F1498DC6BD}" type="presOf" srcId="{EEFB237C-55E7-43F2-983B-BF96E871E580}" destId="{AED79735-EC62-41AF-9058-90187035BA38}" srcOrd="1" destOrd="0" presId="urn:microsoft.com/office/officeart/2005/8/layout/list1"/>
    <dgm:cxn modelId="{E1807ED6-8C85-44D7-9EB2-50E118535B94}" srcId="{11C13828-16AE-4C08-BA1D-B4DCDAE97F31}" destId="{9B0BE5C4-92CE-4F45-9B5E-68447C19C0D3}" srcOrd="3" destOrd="0" parTransId="{FED9D181-FD42-480B-B907-F68B2CD67943}" sibTransId="{507998C5-7852-42EB-AE00-31861A56B772}"/>
    <dgm:cxn modelId="{377EEE99-0A26-4CE7-8B7D-A781F4C2DC01}" srcId="{EEFB237C-55E7-43F2-983B-BF96E871E580}" destId="{332D4B20-70B8-4CE6-965D-C6E1198EE5E3}" srcOrd="1" destOrd="0" parTransId="{CD399E45-162A-4FEF-8E5A-B8C0A46A8ADA}" sibTransId="{7EECE10C-8B7A-4B7E-AE72-FDD7D1038552}"/>
    <dgm:cxn modelId="{AB5DD27E-8782-43F9-8A40-F91E752AC8F4}" type="presOf" srcId="{689BA440-83B6-4098-9CEF-40EBB310F52B}" destId="{43C5BAD6-2288-471A-8EEB-C3D864D3349D}" srcOrd="0" destOrd="0" presId="urn:microsoft.com/office/officeart/2005/8/layout/list1"/>
    <dgm:cxn modelId="{4727EF55-17A6-4722-A238-FD65CE7756FF}" srcId="{EEFB237C-55E7-43F2-983B-BF96E871E580}" destId="{689BA440-83B6-4098-9CEF-40EBB310F52B}" srcOrd="0" destOrd="0" parTransId="{D191F699-BB6D-473D-BE97-8461E14DCB14}" sibTransId="{74EBE240-A5F0-4E11-A09B-77C37F7504DC}"/>
    <dgm:cxn modelId="{A577FE91-6975-46A5-ADFA-AE2EB83E044C}" srcId="{11C13828-16AE-4C08-BA1D-B4DCDAE97F31}" destId="{1ACF0D2A-8534-457D-8548-D92AFAEA700B}" srcOrd="0" destOrd="0" parTransId="{CB85D8A8-2773-48BE-97F6-96C821DCB0BF}" sibTransId="{440061B9-A0F1-4BCF-8636-37D59F1A148A}"/>
    <dgm:cxn modelId="{7B99A0CB-D6AF-4030-BDF3-F545A5BA8A88}" type="presOf" srcId="{4C88BD0E-BBCD-4A7E-BD8B-9105A81B259D}" destId="{8740F3DB-1B08-40A3-B14B-8EAACE1BD2C3}" srcOrd="0" destOrd="0" presId="urn:microsoft.com/office/officeart/2005/8/layout/list1"/>
    <dgm:cxn modelId="{0C61F021-9B46-43D9-9388-01FA7ED67A87}" type="presOf" srcId="{1ACF0D2A-8534-457D-8548-D92AFAEA700B}" destId="{0E8911F5-8A6C-49D9-AB2F-89CF13FAE97C}" srcOrd="1" destOrd="0" presId="urn:microsoft.com/office/officeart/2005/8/layout/list1"/>
    <dgm:cxn modelId="{CAFC1446-EAEB-4F4C-8CB1-7E4EDF901F1F}" type="presOf" srcId="{9B0BE5C4-92CE-4F45-9B5E-68447C19C0D3}" destId="{02A58B5A-0950-4A95-99CA-DB31A8F4EBD9}" srcOrd="1" destOrd="0" presId="urn:microsoft.com/office/officeart/2005/8/layout/list1"/>
    <dgm:cxn modelId="{38D730D2-D94E-446C-9F45-ACD3D264BDE0}" type="presOf" srcId="{66D92647-730D-4ECB-B4F0-43AD181A92BD}" destId="{485A3B3C-C7A6-4946-B6B1-F0EBD6F98990}" srcOrd="1" destOrd="0" presId="urn:microsoft.com/office/officeart/2005/8/layout/list1"/>
    <dgm:cxn modelId="{2CEA50B8-35D8-499C-A977-C2AA3EFBBCFB}" type="presOf" srcId="{1ACF0D2A-8534-457D-8548-D92AFAEA700B}" destId="{9A315508-E861-4C6B-A4D9-BC16C6D05074}" srcOrd="0" destOrd="0" presId="urn:microsoft.com/office/officeart/2005/8/layout/list1"/>
    <dgm:cxn modelId="{7C40C7AD-1432-4CED-B90D-D56F76EAFF25}" type="presOf" srcId="{332D4B20-70B8-4CE6-965D-C6E1198EE5E3}" destId="{43C5BAD6-2288-471A-8EEB-C3D864D3349D}" srcOrd="0" destOrd="1" presId="urn:microsoft.com/office/officeart/2005/8/layout/list1"/>
    <dgm:cxn modelId="{D9B80512-D79E-4536-9F07-7081663E722C}" type="presParOf" srcId="{118068CF-1F48-4E75-B90C-897A66C6817A}" destId="{66BA1879-C106-4010-8D62-232642C6BC0F}" srcOrd="0" destOrd="0" presId="urn:microsoft.com/office/officeart/2005/8/layout/list1"/>
    <dgm:cxn modelId="{B6A5E376-3233-4B2B-A15A-6A129F7B152B}" type="presParOf" srcId="{66BA1879-C106-4010-8D62-232642C6BC0F}" destId="{9A315508-E861-4C6B-A4D9-BC16C6D05074}" srcOrd="0" destOrd="0" presId="urn:microsoft.com/office/officeart/2005/8/layout/list1"/>
    <dgm:cxn modelId="{DE684D2F-E247-436C-A125-81E6263866C4}" type="presParOf" srcId="{66BA1879-C106-4010-8D62-232642C6BC0F}" destId="{0E8911F5-8A6C-49D9-AB2F-89CF13FAE97C}" srcOrd="1" destOrd="0" presId="urn:microsoft.com/office/officeart/2005/8/layout/list1"/>
    <dgm:cxn modelId="{C7D4AECE-91ED-4E33-8194-F3D86F17DBF9}" type="presParOf" srcId="{118068CF-1F48-4E75-B90C-897A66C6817A}" destId="{C6A7A4C3-CCDA-4C50-A49F-41E222B9B6EF}" srcOrd="1" destOrd="0" presId="urn:microsoft.com/office/officeart/2005/8/layout/list1"/>
    <dgm:cxn modelId="{CBD57528-37E9-4E75-8497-52502AF47C4F}" type="presParOf" srcId="{118068CF-1F48-4E75-B90C-897A66C6817A}" destId="{8740F3DB-1B08-40A3-B14B-8EAACE1BD2C3}" srcOrd="2" destOrd="0" presId="urn:microsoft.com/office/officeart/2005/8/layout/list1"/>
    <dgm:cxn modelId="{9CDF3932-8902-433F-8317-7348AD876EC3}" type="presParOf" srcId="{118068CF-1F48-4E75-B90C-897A66C6817A}" destId="{9122BCA4-9505-457D-8178-34F6E6FDE571}" srcOrd="3" destOrd="0" presId="urn:microsoft.com/office/officeart/2005/8/layout/list1"/>
    <dgm:cxn modelId="{E9F793DE-A210-4877-A765-907F56E76C09}" type="presParOf" srcId="{118068CF-1F48-4E75-B90C-897A66C6817A}" destId="{9379D789-E760-4CC4-AF8E-3EE1553F4700}" srcOrd="4" destOrd="0" presId="urn:microsoft.com/office/officeart/2005/8/layout/list1"/>
    <dgm:cxn modelId="{1DEC0630-F0B4-4B54-BAF4-93C7B00DFC91}" type="presParOf" srcId="{9379D789-E760-4CC4-AF8E-3EE1553F4700}" destId="{FF809756-615B-4102-A722-E70C14AA1270}" srcOrd="0" destOrd="0" presId="urn:microsoft.com/office/officeart/2005/8/layout/list1"/>
    <dgm:cxn modelId="{08D50583-96E9-42B9-B430-0595616A1E2D}" type="presParOf" srcId="{9379D789-E760-4CC4-AF8E-3EE1553F4700}" destId="{AED79735-EC62-41AF-9058-90187035BA38}" srcOrd="1" destOrd="0" presId="urn:microsoft.com/office/officeart/2005/8/layout/list1"/>
    <dgm:cxn modelId="{1044061B-192E-4489-A43D-7E572B6CF99B}" type="presParOf" srcId="{118068CF-1F48-4E75-B90C-897A66C6817A}" destId="{44C3CC40-02FC-4A08-B040-2B37E49AE841}" srcOrd="5" destOrd="0" presId="urn:microsoft.com/office/officeart/2005/8/layout/list1"/>
    <dgm:cxn modelId="{02AF659F-F248-4477-9DA0-0DDF39DB197F}" type="presParOf" srcId="{118068CF-1F48-4E75-B90C-897A66C6817A}" destId="{43C5BAD6-2288-471A-8EEB-C3D864D3349D}" srcOrd="6" destOrd="0" presId="urn:microsoft.com/office/officeart/2005/8/layout/list1"/>
    <dgm:cxn modelId="{C5B4BA82-C0C2-4545-92A6-CBD47FB2583B}" type="presParOf" srcId="{118068CF-1F48-4E75-B90C-897A66C6817A}" destId="{B19B5085-8FA0-4D75-A823-A70140A58F5B}" srcOrd="7" destOrd="0" presId="urn:microsoft.com/office/officeart/2005/8/layout/list1"/>
    <dgm:cxn modelId="{43487749-F482-4CE2-A179-6F47A0898156}" type="presParOf" srcId="{118068CF-1F48-4E75-B90C-897A66C6817A}" destId="{33CB1CB9-F6BF-41FF-B616-533E415983A3}" srcOrd="8" destOrd="0" presId="urn:microsoft.com/office/officeart/2005/8/layout/list1"/>
    <dgm:cxn modelId="{A3D237DA-C89B-4C1D-9A1B-927C90539761}" type="presParOf" srcId="{33CB1CB9-F6BF-41FF-B616-533E415983A3}" destId="{54C6DB70-FC70-4FF5-AF0E-B1B0F4E4C306}" srcOrd="0" destOrd="0" presId="urn:microsoft.com/office/officeart/2005/8/layout/list1"/>
    <dgm:cxn modelId="{2A6F6CC1-F1B0-43FE-A436-42D0D51F7C3F}" type="presParOf" srcId="{33CB1CB9-F6BF-41FF-B616-533E415983A3}" destId="{485A3B3C-C7A6-4946-B6B1-F0EBD6F98990}" srcOrd="1" destOrd="0" presId="urn:microsoft.com/office/officeart/2005/8/layout/list1"/>
    <dgm:cxn modelId="{D1BDAA83-907B-4C03-B4E0-88CA8D8CDDC7}" type="presParOf" srcId="{118068CF-1F48-4E75-B90C-897A66C6817A}" destId="{3368BE50-F369-4249-980D-6B515BD6CF80}" srcOrd="9" destOrd="0" presId="urn:microsoft.com/office/officeart/2005/8/layout/list1"/>
    <dgm:cxn modelId="{DEAB5246-9570-457C-B02F-9072D5F23F3B}" type="presParOf" srcId="{118068CF-1F48-4E75-B90C-897A66C6817A}" destId="{23CD2E24-E4E7-4528-9228-1272D42B6FF9}" srcOrd="10" destOrd="0" presId="urn:microsoft.com/office/officeart/2005/8/layout/list1"/>
    <dgm:cxn modelId="{4E9E8761-4732-46FB-AC78-173501B265C3}" type="presParOf" srcId="{118068CF-1F48-4E75-B90C-897A66C6817A}" destId="{443BF8C2-AA10-409C-AC14-94ECD713371D}" srcOrd="11" destOrd="0" presId="urn:microsoft.com/office/officeart/2005/8/layout/list1"/>
    <dgm:cxn modelId="{2699F76F-D90B-47E9-8574-C8F193D7CA23}" type="presParOf" srcId="{118068CF-1F48-4E75-B90C-897A66C6817A}" destId="{FDFAE675-B820-47F6-8EB8-F39D34AA0975}" srcOrd="12" destOrd="0" presId="urn:microsoft.com/office/officeart/2005/8/layout/list1"/>
    <dgm:cxn modelId="{03C46BFF-3535-406A-88A9-D878A41AADBC}" type="presParOf" srcId="{FDFAE675-B820-47F6-8EB8-F39D34AA0975}" destId="{B039416D-305B-4FD2-AE64-F97988B2C23A}" srcOrd="0" destOrd="0" presId="urn:microsoft.com/office/officeart/2005/8/layout/list1"/>
    <dgm:cxn modelId="{A7B1356F-2901-4EFC-9FC7-5E2F0D2E00E3}" type="presParOf" srcId="{FDFAE675-B820-47F6-8EB8-F39D34AA0975}" destId="{02A58B5A-0950-4A95-99CA-DB31A8F4EBD9}" srcOrd="1" destOrd="0" presId="urn:microsoft.com/office/officeart/2005/8/layout/list1"/>
    <dgm:cxn modelId="{874A8893-6268-49C4-9BC1-24BD231774A0}" type="presParOf" srcId="{118068CF-1F48-4E75-B90C-897A66C6817A}" destId="{A46F862A-3E76-46B8-A79D-A968EADEC870}" srcOrd="13" destOrd="0" presId="urn:microsoft.com/office/officeart/2005/8/layout/list1"/>
    <dgm:cxn modelId="{C2392EC5-B63D-4161-A9BF-A3D8C683886F}" type="presParOf" srcId="{118068CF-1F48-4E75-B90C-897A66C6817A}" destId="{1294BCAB-D27E-40A2-AC90-290ADDC46AA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12FBFF1-00BB-4C49-AF41-39B7B63C7F1A}" type="doc">
      <dgm:prSet loTypeId="urn:microsoft.com/office/officeart/2009/layout/CircleArrowProcess" loCatId="process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765AE7EC-EC6E-4DC0-9A29-1689EDE6B74E}">
      <dgm:prSet/>
      <dgm:spPr/>
      <dgm:t>
        <a:bodyPr/>
        <a:lstStyle/>
        <a:p>
          <a:r>
            <a:rPr lang="it-IT" dirty="0"/>
            <a:t>Quante sono le risorse destinate</a:t>
          </a:r>
        </a:p>
      </dgm:t>
    </dgm:pt>
    <dgm:pt modelId="{DDDD9248-81FF-434B-9E37-591BBF243461}" type="parTrans" cxnId="{6DCE63B2-1153-443C-B281-62C1D529FC6B}">
      <dgm:prSet/>
      <dgm:spPr/>
      <dgm:t>
        <a:bodyPr/>
        <a:lstStyle/>
        <a:p>
          <a:endParaRPr lang="it-IT"/>
        </a:p>
      </dgm:t>
    </dgm:pt>
    <dgm:pt modelId="{1E1E4567-967B-44EE-B4C0-4DB2377AE558}" type="sibTrans" cxnId="{6DCE63B2-1153-443C-B281-62C1D529FC6B}">
      <dgm:prSet/>
      <dgm:spPr/>
      <dgm:t>
        <a:bodyPr/>
        <a:lstStyle/>
        <a:p>
          <a:endParaRPr lang="it-IT"/>
        </a:p>
      </dgm:t>
    </dgm:pt>
    <dgm:pt modelId="{7D45E11F-507D-45FB-BC37-B8AEF43761BD}">
      <dgm:prSet/>
      <dgm:spPr/>
      <dgm:t>
        <a:bodyPr/>
        <a:lstStyle/>
        <a:p>
          <a:r>
            <a:rPr lang="it-IT"/>
            <a:t>Quante sono state assegnate</a:t>
          </a:r>
        </a:p>
      </dgm:t>
    </dgm:pt>
    <dgm:pt modelId="{27E7AB43-3D46-4410-994B-64C7D2970A1D}" type="parTrans" cxnId="{4D41B8AA-51DD-45A8-8FCF-FB648E9252E4}">
      <dgm:prSet/>
      <dgm:spPr/>
      <dgm:t>
        <a:bodyPr/>
        <a:lstStyle/>
        <a:p>
          <a:endParaRPr lang="it-IT"/>
        </a:p>
      </dgm:t>
    </dgm:pt>
    <dgm:pt modelId="{A54F450F-3BD3-49EA-98CF-6222BEC13BA7}" type="sibTrans" cxnId="{4D41B8AA-51DD-45A8-8FCF-FB648E9252E4}">
      <dgm:prSet/>
      <dgm:spPr/>
      <dgm:t>
        <a:bodyPr/>
        <a:lstStyle/>
        <a:p>
          <a:endParaRPr lang="it-IT"/>
        </a:p>
      </dgm:t>
    </dgm:pt>
    <dgm:pt modelId="{BB72A127-E7E1-4AF0-8234-760481A74CD8}">
      <dgm:prSet/>
      <dgm:spPr/>
      <dgm:t>
        <a:bodyPr/>
        <a:lstStyle/>
        <a:p>
          <a:r>
            <a:rPr lang="it-IT"/>
            <a:t>Quante sono state già utilizzate</a:t>
          </a:r>
        </a:p>
      </dgm:t>
    </dgm:pt>
    <dgm:pt modelId="{8352B86B-FF51-442F-A177-306056A91781}" type="parTrans" cxnId="{80B25EEF-6C05-4A94-B61B-C2E1C32E22C9}">
      <dgm:prSet/>
      <dgm:spPr/>
      <dgm:t>
        <a:bodyPr/>
        <a:lstStyle/>
        <a:p>
          <a:endParaRPr lang="it-IT"/>
        </a:p>
      </dgm:t>
    </dgm:pt>
    <dgm:pt modelId="{A9F92059-6E68-4AE4-93ED-143EF65ACDE5}" type="sibTrans" cxnId="{80B25EEF-6C05-4A94-B61B-C2E1C32E22C9}">
      <dgm:prSet/>
      <dgm:spPr/>
      <dgm:t>
        <a:bodyPr/>
        <a:lstStyle/>
        <a:p>
          <a:endParaRPr lang="it-IT"/>
        </a:p>
      </dgm:t>
    </dgm:pt>
    <dgm:pt modelId="{3A552273-6F98-43BC-A873-6ED361BC1E01}">
      <dgm:prSet/>
      <dgm:spPr/>
      <dgm:t>
        <a:bodyPr/>
        <a:lstStyle/>
        <a:p>
          <a:r>
            <a:rPr lang="it-IT"/>
            <a:t>Chi le utilizza</a:t>
          </a:r>
        </a:p>
      </dgm:t>
    </dgm:pt>
    <dgm:pt modelId="{D8E9B70B-5CE8-467B-8140-31C8056A795A}" type="parTrans" cxnId="{13ACF64D-863C-4F52-B40D-26333FC5530F}">
      <dgm:prSet/>
      <dgm:spPr/>
      <dgm:t>
        <a:bodyPr/>
        <a:lstStyle/>
        <a:p>
          <a:endParaRPr lang="it-IT"/>
        </a:p>
      </dgm:t>
    </dgm:pt>
    <dgm:pt modelId="{6995032C-8A36-4115-ADAC-D92684B8D4C4}" type="sibTrans" cxnId="{13ACF64D-863C-4F52-B40D-26333FC5530F}">
      <dgm:prSet/>
      <dgm:spPr/>
      <dgm:t>
        <a:bodyPr/>
        <a:lstStyle/>
        <a:p>
          <a:endParaRPr lang="it-IT"/>
        </a:p>
      </dgm:t>
    </dgm:pt>
    <dgm:pt modelId="{440F4069-55AE-4716-A9F7-7030D902D86F}" type="pres">
      <dgm:prSet presAssocID="{612FBFF1-00BB-4C49-AF41-39B7B63C7F1A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3657BB2B-224A-48CE-B28F-DEE5F8AFA31B}" type="pres">
      <dgm:prSet presAssocID="{765AE7EC-EC6E-4DC0-9A29-1689EDE6B74E}" presName="Accent1" presStyleCnt="0"/>
      <dgm:spPr/>
    </dgm:pt>
    <dgm:pt modelId="{D7D03438-C97C-48E9-BE4B-B67E4EB5161A}" type="pres">
      <dgm:prSet presAssocID="{765AE7EC-EC6E-4DC0-9A29-1689EDE6B74E}" presName="Accent" presStyleLbl="node1" presStyleIdx="0" presStyleCnt="4"/>
      <dgm:spPr/>
    </dgm:pt>
    <dgm:pt modelId="{57FF76D7-E87A-41BB-B0FE-86A67A13A3BC}" type="pres">
      <dgm:prSet presAssocID="{765AE7EC-EC6E-4DC0-9A29-1689EDE6B74E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05CAD60-C7C2-4FA7-BF2E-F41AE57D47AD}" type="pres">
      <dgm:prSet presAssocID="{7D45E11F-507D-45FB-BC37-B8AEF43761BD}" presName="Accent2" presStyleCnt="0"/>
      <dgm:spPr/>
    </dgm:pt>
    <dgm:pt modelId="{EC847449-EC13-4A56-BAE3-DED29293115B}" type="pres">
      <dgm:prSet presAssocID="{7D45E11F-507D-45FB-BC37-B8AEF43761BD}" presName="Accent" presStyleLbl="node1" presStyleIdx="1" presStyleCnt="4"/>
      <dgm:spPr/>
    </dgm:pt>
    <dgm:pt modelId="{5CB9D820-5EE4-4B8E-B826-07B1D285EC73}" type="pres">
      <dgm:prSet presAssocID="{7D45E11F-507D-45FB-BC37-B8AEF43761BD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AB86D03-2D9E-4282-9C9A-FD8185DF3D7C}" type="pres">
      <dgm:prSet presAssocID="{BB72A127-E7E1-4AF0-8234-760481A74CD8}" presName="Accent3" presStyleCnt="0"/>
      <dgm:spPr/>
    </dgm:pt>
    <dgm:pt modelId="{E92DABDD-524D-4E40-BB17-D06C13A63593}" type="pres">
      <dgm:prSet presAssocID="{BB72A127-E7E1-4AF0-8234-760481A74CD8}" presName="Accent" presStyleLbl="node1" presStyleIdx="2" presStyleCnt="4"/>
      <dgm:spPr/>
    </dgm:pt>
    <dgm:pt modelId="{7FE80A25-ABC6-4CED-B08D-DF49854B48EE}" type="pres">
      <dgm:prSet presAssocID="{BB72A127-E7E1-4AF0-8234-760481A74CD8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2368086-F43B-46E9-8C7E-D30B434607CC}" type="pres">
      <dgm:prSet presAssocID="{3A552273-6F98-43BC-A873-6ED361BC1E01}" presName="Accent4" presStyleCnt="0"/>
      <dgm:spPr/>
    </dgm:pt>
    <dgm:pt modelId="{EB15366B-7CBB-4BAA-981C-6678AAF83D1A}" type="pres">
      <dgm:prSet presAssocID="{3A552273-6F98-43BC-A873-6ED361BC1E01}" presName="Accent" presStyleLbl="node1" presStyleIdx="3" presStyleCnt="4"/>
      <dgm:spPr/>
    </dgm:pt>
    <dgm:pt modelId="{B5DC9BA2-4308-4993-8BF9-D9E3AA660C4A}" type="pres">
      <dgm:prSet presAssocID="{3A552273-6F98-43BC-A873-6ED361BC1E01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D41B8AA-51DD-45A8-8FCF-FB648E9252E4}" srcId="{612FBFF1-00BB-4C49-AF41-39B7B63C7F1A}" destId="{7D45E11F-507D-45FB-BC37-B8AEF43761BD}" srcOrd="1" destOrd="0" parTransId="{27E7AB43-3D46-4410-994B-64C7D2970A1D}" sibTransId="{A54F450F-3BD3-49EA-98CF-6222BEC13BA7}"/>
    <dgm:cxn modelId="{6DCE63B2-1153-443C-B281-62C1D529FC6B}" srcId="{612FBFF1-00BB-4C49-AF41-39B7B63C7F1A}" destId="{765AE7EC-EC6E-4DC0-9A29-1689EDE6B74E}" srcOrd="0" destOrd="0" parTransId="{DDDD9248-81FF-434B-9E37-591BBF243461}" sibTransId="{1E1E4567-967B-44EE-B4C0-4DB2377AE558}"/>
    <dgm:cxn modelId="{74B6A119-6C92-4205-B9C7-563E4746426F}" type="presOf" srcId="{BB72A127-E7E1-4AF0-8234-760481A74CD8}" destId="{7FE80A25-ABC6-4CED-B08D-DF49854B48EE}" srcOrd="0" destOrd="0" presId="urn:microsoft.com/office/officeart/2009/layout/CircleArrowProcess"/>
    <dgm:cxn modelId="{F1D13461-36CC-4516-9760-8122FDDED8EC}" type="presOf" srcId="{7D45E11F-507D-45FB-BC37-B8AEF43761BD}" destId="{5CB9D820-5EE4-4B8E-B826-07B1D285EC73}" srcOrd="0" destOrd="0" presId="urn:microsoft.com/office/officeart/2009/layout/CircleArrowProcess"/>
    <dgm:cxn modelId="{0142B82E-B17E-4EA9-A430-0804439922AC}" type="presOf" srcId="{3A552273-6F98-43BC-A873-6ED361BC1E01}" destId="{B5DC9BA2-4308-4993-8BF9-D9E3AA660C4A}" srcOrd="0" destOrd="0" presId="urn:microsoft.com/office/officeart/2009/layout/CircleArrowProcess"/>
    <dgm:cxn modelId="{1DFB1FB3-4370-4444-8D14-6D325E86807F}" type="presOf" srcId="{765AE7EC-EC6E-4DC0-9A29-1689EDE6B74E}" destId="{57FF76D7-E87A-41BB-B0FE-86A67A13A3BC}" srcOrd="0" destOrd="0" presId="urn:microsoft.com/office/officeart/2009/layout/CircleArrowProcess"/>
    <dgm:cxn modelId="{13ACF64D-863C-4F52-B40D-26333FC5530F}" srcId="{612FBFF1-00BB-4C49-AF41-39B7B63C7F1A}" destId="{3A552273-6F98-43BC-A873-6ED361BC1E01}" srcOrd="3" destOrd="0" parTransId="{D8E9B70B-5CE8-467B-8140-31C8056A795A}" sibTransId="{6995032C-8A36-4115-ADAC-D92684B8D4C4}"/>
    <dgm:cxn modelId="{7915777F-A8F8-4193-8CB3-B110B030FA68}" type="presOf" srcId="{612FBFF1-00BB-4C49-AF41-39B7B63C7F1A}" destId="{440F4069-55AE-4716-A9F7-7030D902D86F}" srcOrd="0" destOrd="0" presId="urn:microsoft.com/office/officeart/2009/layout/CircleArrowProcess"/>
    <dgm:cxn modelId="{80B25EEF-6C05-4A94-B61B-C2E1C32E22C9}" srcId="{612FBFF1-00BB-4C49-AF41-39B7B63C7F1A}" destId="{BB72A127-E7E1-4AF0-8234-760481A74CD8}" srcOrd="2" destOrd="0" parTransId="{8352B86B-FF51-442F-A177-306056A91781}" sibTransId="{A9F92059-6E68-4AE4-93ED-143EF65ACDE5}"/>
    <dgm:cxn modelId="{6B281A6E-9E28-4358-868D-6949563BDAB5}" type="presParOf" srcId="{440F4069-55AE-4716-A9F7-7030D902D86F}" destId="{3657BB2B-224A-48CE-B28F-DEE5F8AFA31B}" srcOrd="0" destOrd="0" presId="urn:microsoft.com/office/officeart/2009/layout/CircleArrowProcess"/>
    <dgm:cxn modelId="{B42506F1-3C32-444C-8B79-7E29638B5F83}" type="presParOf" srcId="{3657BB2B-224A-48CE-B28F-DEE5F8AFA31B}" destId="{D7D03438-C97C-48E9-BE4B-B67E4EB5161A}" srcOrd="0" destOrd="0" presId="urn:microsoft.com/office/officeart/2009/layout/CircleArrowProcess"/>
    <dgm:cxn modelId="{E70296F3-F80E-46D1-B601-0FBD7FD6BCF5}" type="presParOf" srcId="{440F4069-55AE-4716-A9F7-7030D902D86F}" destId="{57FF76D7-E87A-41BB-B0FE-86A67A13A3BC}" srcOrd="1" destOrd="0" presId="urn:microsoft.com/office/officeart/2009/layout/CircleArrowProcess"/>
    <dgm:cxn modelId="{BC43EF02-3189-488A-8567-8ABEA654AD07}" type="presParOf" srcId="{440F4069-55AE-4716-A9F7-7030D902D86F}" destId="{B05CAD60-C7C2-4FA7-BF2E-F41AE57D47AD}" srcOrd="2" destOrd="0" presId="urn:microsoft.com/office/officeart/2009/layout/CircleArrowProcess"/>
    <dgm:cxn modelId="{4F045876-3A1E-4E3D-BFEA-934E6029D58B}" type="presParOf" srcId="{B05CAD60-C7C2-4FA7-BF2E-F41AE57D47AD}" destId="{EC847449-EC13-4A56-BAE3-DED29293115B}" srcOrd="0" destOrd="0" presId="urn:microsoft.com/office/officeart/2009/layout/CircleArrowProcess"/>
    <dgm:cxn modelId="{AD420E7A-F67E-4249-B849-8290268F6179}" type="presParOf" srcId="{440F4069-55AE-4716-A9F7-7030D902D86F}" destId="{5CB9D820-5EE4-4B8E-B826-07B1D285EC73}" srcOrd="3" destOrd="0" presId="urn:microsoft.com/office/officeart/2009/layout/CircleArrowProcess"/>
    <dgm:cxn modelId="{C374DB9D-5547-45B7-826C-1E30BE4E0264}" type="presParOf" srcId="{440F4069-55AE-4716-A9F7-7030D902D86F}" destId="{7AB86D03-2D9E-4282-9C9A-FD8185DF3D7C}" srcOrd="4" destOrd="0" presId="urn:microsoft.com/office/officeart/2009/layout/CircleArrowProcess"/>
    <dgm:cxn modelId="{56843A4E-41D1-41F4-A781-355DB389F4E8}" type="presParOf" srcId="{7AB86D03-2D9E-4282-9C9A-FD8185DF3D7C}" destId="{E92DABDD-524D-4E40-BB17-D06C13A63593}" srcOrd="0" destOrd="0" presId="urn:microsoft.com/office/officeart/2009/layout/CircleArrowProcess"/>
    <dgm:cxn modelId="{C15C8CDF-2044-4056-9082-A96126B715DF}" type="presParOf" srcId="{440F4069-55AE-4716-A9F7-7030D902D86F}" destId="{7FE80A25-ABC6-4CED-B08D-DF49854B48EE}" srcOrd="5" destOrd="0" presId="urn:microsoft.com/office/officeart/2009/layout/CircleArrowProcess"/>
    <dgm:cxn modelId="{9C7639AA-7BD9-4AF5-8FA4-A2E70CA58A16}" type="presParOf" srcId="{440F4069-55AE-4716-A9F7-7030D902D86F}" destId="{72368086-F43B-46E9-8C7E-D30B434607CC}" srcOrd="6" destOrd="0" presId="urn:microsoft.com/office/officeart/2009/layout/CircleArrowProcess"/>
    <dgm:cxn modelId="{B6CD63E2-1CF0-476C-86F2-E7BC54BC1E4C}" type="presParOf" srcId="{72368086-F43B-46E9-8C7E-D30B434607CC}" destId="{EB15366B-7CBB-4BAA-981C-6678AAF83D1A}" srcOrd="0" destOrd="0" presId="urn:microsoft.com/office/officeart/2009/layout/CircleArrowProcess"/>
    <dgm:cxn modelId="{9AC865E9-91FC-4485-8620-4916CB61EBDF}" type="presParOf" srcId="{440F4069-55AE-4716-A9F7-7030D902D86F}" destId="{B5DC9BA2-4308-4993-8BF9-D9E3AA660C4A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7ACD1BE-A58C-4106-B537-29629839448E}" type="doc">
      <dgm:prSet loTypeId="urn:microsoft.com/office/officeart/2009/layout/CircleArrowProcess" loCatId="process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1875B982-1815-462C-A03B-D7042C90C865}">
      <dgm:prSet/>
      <dgm:spPr/>
      <dgm:t>
        <a:bodyPr/>
        <a:lstStyle/>
        <a:p>
          <a:r>
            <a:rPr lang="it-IT"/>
            <a:t>Quale tipo di occupazione sviluppa</a:t>
          </a:r>
        </a:p>
      </dgm:t>
    </dgm:pt>
    <dgm:pt modelId="{B54A72D0-2C6F-433E-8354-ED1BC68668E7}" type="parTrans" cxnId="{D4A5C606-769F-41C2-B7CA-D9B62DDF052A}">
      <dgm:prSet/>
      <dgm:spPr/>
      <dgm:t>
        <a:bodyPr/>
        <a:lstStyle/>
        <a:p>
          <a:endParaRPr lang="it-IT"/>
        </a:p>
      </dgm:t>
    </dgm:pt>
    <dgm:pt modelId="{76569F7F-47C5-470D-B9EC-1DDE24DF9C36}" type="sibTrans" cxnId="{D4A5C606-769F-41C2-B7CA-D9B62DDF052A}">
      <dgm:prSet/>
      <dgm:spPr/>
      <dgm:t>
        <a:bodyPr/>
        <a:lstStyle/>
        <a:p>
          <a:endParaRPr lang="it-IT"/>
        </a:p>
      </dgm:t>
    </dgm:pt>
    <dgm:pt modelId="{8AFA3F34-7414-4EAF-95A8-EE6EC4047FAD}">
      <dgm:prSet/>
      <dgm:spPr/>
      <dgm:t>
        <a:bodyPr/>
        <a:lstStyle/>
        <a:p>
          <a:r>
            <a:rPr lang="it-IT"/>
            <a:t>Quali sono i rischi per la SSL</a:t>
          </a:r>
        </a:p>
      </dgm:t>
    </dgm:pt>
    <dgm:pt modelId="{1E6B3C90-2CB8-425C-8375-BB21431C1997}" type="parTrans" cxnId="{172678F1-C84C-4D31-80BB-42C497B8345E}">
      <dgm:prSet/>
      <dgm:spPr/>
      <dgm:t>
        <a:bodyPr/>
        <a:lstStyle/>
        <a:p>
          <a:endParaRPr lang="it-IT"/>
        </a:p>
      </dgm:t>
    </dgm:pt>
    <dgm:pt modelId="{6A3EF9F5-6C2A-455F-9C3F-98F43956CCB3}" type="sibTrans" cxnId="{172678F1-C84C-4D31-80BB-42C497B8345E}">
      <dgm:prSet/>
      <dgm:spPr/>
      <dgm:t>
        <a:bodyPr/>
        <a:lstStyle/>
        <a:p>
          <a:endParaRPr lang="it-IT"/>
        </a:p>
      </dgm:t>
    </dgm:pt>
    <dgm:pt modelId="{99811DDD-4417-4807-9FAF-293ABFA19EAA}">
      <dgm:prSet/>
      <dgm:spPr/>
      <dgm:t>
        <a:bodyPr/>
        <a:lstStyle/>
        <a:p>
          <a:r>
            <a:rPr lang="it-IT"/>
            <a:t>Come vengono trattati i rifiuti</a:t>
          </a:r>
        </a:p>
      </dgm:t>
    </dgm:pt>
    <dgm:pt modelId="{0754F173-0CF5-4AA8-B675-600CCE210AAC}" type="parTrans" cxnId="{2E84EDC3-66B4-40A2-ADF0-AD4D85E5C106}">
      <dgm:prSet/>
      <dgm:spPr/>
      <dgm:t>
        <a:bodyPr/>
        <a:lstStyle/>
        <a:p>
          <a:endParaRPr lang="it-IT"/>
        </a:p>
      </dgm:t>
    </dgm:pt>
    <dgm:pt modelId="{3A017671-4283-48DA-99BB-6D86A710C13A}" type="sibTrans" cxnId="{2E84EDC3-66B4-40A2-ADF0-AD4D85E5C106}">
      <dgm:prSet/>
      <dgm:spPr/>
      <dgm:t>
        <a:bodyPr/>
        <a:lstStyle/>
        <a:p>
          <a:endParaRPr lang="it-IT"/>
        </a:p>
      </dgm:t>
    </dgm:pt>
    <dgm:pt modelId="{432A1121-FCD3-4A9F-B517-7632F44C3BF5}">
      <dgm:prSet/>
      <dgm:spPr/>
      <dgm:t>
        <a:bodyPr/>
        <a:lstStyle/>
        <a:p>
          <a:r>
            <a:rPr lang="it-IT" dirty="0"/>
            <a:t>Quale disponibilità di impiantistica c’è per il loro smaltimento</a:t>
          </a:r>
        </a:p>
      </dgm:t>
    </dgm:pt>
    <dgm:pt modelId="{F513F798-227A-4E1E-AC49-68B880320411}" type="parTrans" cxnId="{7F0EF8F4-CAEF-4C51-B0C0-02087EDCAC98}">
      <dgm:prSet/>
      <dgm:spPr/>
      <dgm:t>
        <a:bodyPr/>
        <a:lstStyle/>
        <a:p>
          <a:endParaRPr lang="it-IT"/>
        </a:p>
      </dgm:t>
    </dgm:pt>
    <dgm:pt modelId="{6AB67439-F388-48DD-85D2-4AD5C44FEB9C}" type="sibTrans" cxnId="{7F0EF8F4-CAEF-4C51-B0C0-02087EDCAC98}">
      <dgm:prSet/>
      <dgm:spPr/>
      <dgm:t>
        <a:bodyPr/>
        <a:lstStyle/>
        <a:p>
          <a:endParaRPr lang="it-IT"/>
        </a:p>
      </dgm:t>
    </dgm:pt>
    <dgm:pt modelId="{0205443D-09D0-4A84-B549-5F2FBD0B1038}" type="pres">
      <dgm:prSet presAssocID="{17ACD1BE-A58C-4106-B537-29629839448E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4F78C8AC-251D-4941-AC1F-9EA34259A217}" type="pres">
      <dgm:prSet presAssocID="{1875B982-1815-462C-A03B-D7042C90C865}" presName="Accent1" presStyleCnt="0"/>
      <dgm:spPr/>
    </dgm:pt>
    <dgm:pt modelId="{68CF4465-7A52-4A25-9B6B-8F5C6AEF2145}" type="pres">
      <dgm:prSet presAssocID="{1875B982-1815-462C-A03B-D7042C90C865}" presName="Accent" presStyleLbl="node1" presStyleIdx="0" presStyleCnt="4"/>
      <dgm:spPr/>
    </dgm:pt>
    <dgm:pt modelId="{8F41B083-904D-428C-B313-9E4845D1BC71}" type="pres">
      <dgm:prSet presAssocID="{1875B982-1815-462C-A03B-D7042C90C865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AB850C4-B069-4632-B077-B25720009311}" type="pres">
      <dgm:prSet presAssocID="{8AFA3F34-7414-4EAF-95A8-EE6EC4047FAD}" presName="Accent2" presStyleCnt="0"/>
      <dgm:spPr/>
    </dgm:pt>
    <dgm:pt modelId="{D48CC663-DDF1-4987-AB45-29A6CCA443F0}" type="pres">
      <dgm:prSet presAssocID="{8AFA3F34-7414-4EAF-95A8-EE6EC4047FAD}" presName="Accent" presStyleLbl="node1" presStyleIdx="1" presStyleCnt="4"/>
      <dgm:spPr/>
    </dgm:pt>
    <dgm:pt modelId="{7518DE25-9BAC-48D6-B91B-907427A722DF}" type="pres">
      <dgm:prSet presAssocID="{8AFA3F34-7414-4EAF-95A8-EE6EC4047FAD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4FAC198-56C8-4EB3-8EBC-82138C52F506}" type="pres">
      <dgm:prSet presAssocID="{99811DDD-4417-4807-9FAF-293ABFA19EAA}" presName="Accent3" presStyleCnt="0"/>
      <dgm:spPr/>
    </dgm:pt>
    <dgm:pt modelId="{E1FA14F4-6DAD-4669-90F4-E48ADE469852}" type="pres">
      <dgm:prSet presAssocID="{99811DDD-4417-4807-9FAF-293ABFA19EAA}" presName="Accent" presStyleLbl="node1" presStyleIdx="2" presStyleCnt="4"/>
      <dgm:spPr/>
    </dgm:pt>
    <dgm:pt modelId="{821640DF-4397-4C76-947F-AD79ACEEE4D5}" type="pres">
      <dgm:prSet presAssocID="{99811DDD-4417-4807-9FAF-293ABFA19EAA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3D02462-78C6-4295-9917-FDDA4F1283F0}" type="pres">
      <dgm:prSet presAssocID="{432A1121-FCD3-4A9F-B517-7632F44C3BF5}" presName="Accent4" presStyleCnt="0"/>
      <dgm:spPr/>
    </dgm:pt>
    <dgm:pt modelId="{C3EC5FBD-8A39-4E5C-BF18-A879830680E9}" type="pres">
      <dgm:prSet presAssocID="{432A1121-FCD3-4A9F-B517-7632F44C3BF5}" presName="Accent" presStyleLbl="node1" presStyleIdx="3" presStyleCnt="4"/>
      <dgm:spPr/>
    </dgm:pt>
    <dgm:pt modelId="{EA519931-007A-4201-9C43-DB37419E5244}" type="pres">
      <dgm:prSet presAssocID="{432A1121-FCD3-4A9F-B517-7632F44C3BF5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E84EDC3-66B4-40A2-ADF0-AD4D85E5C106}" srcId="{17ACD1BE-A58C-4106-B537-29629839448E}" destId="{99811DDD-4417-4807-9FAF-293ABFA19EAA}" srcOrd="2" destOrd="0" parTransId="{0754F173-0CF5-4AA8-B675-600CCE210AAC}" sibTransId="{3A017671-4283-48DA-99BB-6D86A710C13A}"/>
    <dgm:cxn modelId="{172678F1-C84C-4D31-80BB-42C497B8345E}" srcId="{17ACD1BE-A58C-4106-B537-29629839448E}" destId="{8AFA3F34-7414-4EAF-95A8-EE6EC4047FAD}" srcOrd="1" destOrd="0" parTransId="{1E6B3C90-2CB8-425C-8375-BB21431C1997}" sibTransId="{6A3EF9F5-6C2A-455F-9C3F-98F43956CCB3}"/>
    <dgm:cxn modelId="{0E01CC6F-92C1-4135-8706-6AFB8697D18B}" type="presOf" srcId="{432A1121-FCD3-4A9F-B517-7632F44C3BF5}" destId="{EA519931-007A-4201-9C43-DB37419E5244}" srcOrd="0" destOrd="0" presId="urn:microsoft.com/office/officeart/2009/layout/CircleArrowProcess"/>
    <dgm:cxn modelId="{A36BA722-A31D-4B3D-AA8E-F12E3F8088E4}" type="presOf" srcId="{8AFA3F34-7414-4EAF-95A8-EE6EC4047FAD}" destId="{7518DE25-9BAC-48D6-B91B-907427A722DF}" srcOrd="0" destOrd="0" presId="urn:microsoft.com/office/officeart/2009/layout/CircleArrowProcess"/>
    <dgm:cxn modelId="{7F0EF8F4-CAEF-4C51-B0C0-02087EDCAC98}" srcId="{17ACD1BE-A58C-4106-B537-29629839448E}" destId="{432A1121-FCD3-4A9F-B517-7632F44C3BF5}" srcOrd="3" destOrd="0" parTransId="{F513F798-227A-4E1E-AC49-68B880320411}" sibTransId="{6AB67439-F388-48DD-85D2-4AD5C44FEB9C}"/>
    <dgm:cxn modelId="{D4A5C606-769F-41C2-B7CA-D9B62DDF052A}" srcId="{17ACD1BE-A58C-4106-B537-29629839448E}" destId="{1875B982-1815-462C-A03B-D7042C90C865}" srcOrd="0" destOrd="0" parTransId="{B54A72D0-2C6F-433E-8354-ED1BC68668E7}" sibTransId="{76569F7F-47C5-470D-B9EC-1DDE24DF9C36}"/>
    <dgm:cxn modelId="{C045C96D-9484-4948-986C-8A1BC8E93B73}" type="presOf" srcId="{17ACD1BE-A58C-4106-B537-29629839448E}" destId="{0205443D-09D0-4A84-B549-5F2FBD0B1038}" srcOrd="0" destOrd="0" presId="urn:microsoft.com/office/officeart/2009/layout/CircleArrowProcess"/>
    <dgm:cxn modelId="{C878E1EB-06E7-487A-8D3B-74D572725570}" type="presOf" srcId="{1875B982-1815-462C-A03B-D7042C90C865}" destId="{8F41B083-904D-428C-B313-9E4845D1BC71}" srcOrd="0" destOrd="0" presId="urn:microsoft.com/office/officeart/2009/layout/CircleArrowProcess"/>
    <dgm:cxn modelId="{8619092B-6091-40F2-9D7E-AD06E0988899}" type="presOf" srcId="{99811DDD-4417-4807-9FAF-293ABFA19EAA}" destId="{821640DF-4397-4C76-947F-AD79ACEEE4D5}" srcOrd="0" destOrd="0" presId="urn:microsoft.com/office/officeart/2009/layout/CircleArrowProcess"/>
    <dgm:cxn modelId="{9759770C-681E-4321-95CA-6D482EFF1E85}" type="presParOf" srcId="{0205443D-09D0-4A84-B549-5F2FBD0B1038}" destId="{4F78C8AC-251D-4941-AC1F-9EA34259A217}" srcOrd="0" destOrd="0" presId="urn:microsoft.com/office/officeart/2009/layout/CircleArrowProcess"/>
    <dgm:cxn modelId="{9E4357E0-9437-4BFD-9932-7BD590C8E618}" type="presParOf" srcId="{4F78C8AC-251D-4941-AC1F-9EA34259A217}" destId="{68CF4465-7A52-4A25-9B6B-8F5C6AEF2145}" srcOrd="0" destOrd="0" presId="urn:microsoft.com/office/officeart/2009/layout/CircleArrowProcess"/>
    <dgm:cxn modelId="{1B8FE00E-A98B-48EF-90D4-67C5973F851F}" type="presParOf" srcId="{0205443D-09D0-4A84-B549-5F2FBD0B1038}" destId="{8F41B083-904D-428C-B313-9E4845D1BC71}" srcOrd="1" destOrd="0" presId="urn:microsoft.com/office/officeart/2009/layout/CircleArrowProcess"/>
    <dgm:cxn modelId="{8E2FAA0C-7D4F-4BB1-A963-6FB47ACC34F2}" type="presParOf" srcId="{0205443D-09D0-4A84-B549-5F2FBD0B1038}" destId="{9AB850C4-B069-4632-B077-B25720009311}" srcOrd="2" destOrd="0" presId="urn:microsoft.com/office/officeart/2009/layout/CircleArrowProcess"/>
    <dgm:cxn modelId="{4FBF08B1-8AD5-40DD-814A-2A288CFE70DA}" type="presParOf" srcId="{9AB850C4-B069-4632-B077-B25720009311}" destId="{D48CC663-DDF1-4987-AB45-29A6CCA443F0}" srcOrd="0" destOrd="0" presId="urn:microsoft.com/office/officeart/2009/layout/CircleArrowProcess"/>
    <dgm:cxn modelId="{214CC872-A526-4613-B836-D898E83A197A}" type="presParOf" srcId="{0205443D-09D0-4A84-B549-5F2FBD0B1038}" destId="{7518DE25-9BAC-48D6-B91B-907427A722DF}" srcOrd="3" destOrd="0" presId="urn:microsoft.com/office/officeart/2009/layout/CircleArrowProcess"/>
    <dgm:cxn modelId="{7A86D1A4-2184-4AD1-9D09-45B31E2B6020}" type="presParOf" srcId="{0205443D-09D0-4A84-B549-5F2FBD0B1038}" destId="{F4FAC198-56C8-4EB3-8EBC-82138C52F506}" srcOrd="4" destOrd="0" presId="urn:microsoft.com/office/officeart/2009/layout/CircleArrowProcess"/>
    <dgm:cxn modelId="{27011DFA-D71B-4970-BA8F-841B1B2CC030}" type="presParOf" srcId="{F4FAC198-56C8-4EB3-8EBC-82138C52F506}" destId="{E1FA14F4-6DAD-4669-90F4-E48ADE469852}" srcOrd="0" destOrd="0" presId="urn:microsoft.com/office/officeart/2009/layout/CircleArrowProcess"/>
    <dgm:cxn modelId="{C5CBDF23-4033-432D-96DA-75E58BA91253}" type="presParOf" srcId="{0205443D-09D0-4A84-B549-5F2FBD0B1038}" destId="{821640DF-4397-4C76-947F-AD79ACEEE4D5}" srcOrd="5" destOrd="0" presId="urn:microsoft.com/office/officeart/2009/layout/CircleArrowProcess"/>
    <dgm:cxn modelId="{0459E824-FB2A-4D13-861F-C885A14E1696}" type="presParOf" srcId="{0205443D-09D0-4A84-B549-5F2FBD0B1038}" destId="{23D02462-78C6-4295-9917-FDDA4F1283F0}" srcOrd="6" destOrd="0" presId="urn:microsoft.com/office/officeart/2009/layout/CircleArrowProcess"/>
    <dgm:cxn modelId="{49C013D4-FBD9-4D40-AB56-58AA1DA3C108}" type="presParOf" srcId="{23D02462-78C6-4295-9917-FDDA4F1283F0}" destId="{C3EC5FBD-8A39-4E5C-BF18-A879830680E9}" srcOrd="0" destOrd="0" presId="urn:microsoft.com/office/officeart/2009/layout/CircleArrowProcess"/>
    <dgm:cxn modelId="{57B6641F-72B1-4297-BB1C-F3E1956C4A41}" type="presParOf" srcId="{0205443D-09D0-4A84-B549-5F2FBD0B1038}" destId="{EA519931-007A-4201-9C43-DB37419E5244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E4B024D-4894-40BD-AF6E-BE280461F4C1}" type="doc">
      <dgm:prSet loTypeId="urn:microsoft.com/office/officeart/2005/8/layout/vList3" loCatId="list" qsTypeId="urn:microsoft.com/office/officeart/2005/8/quickstyle/3d2" qsCatId="3D" csTypeId="urn:microsoft.com/office/officeart/2005/8/colors/accent5_1" csCatId="accent5" phldr="1"/>
      <dgm:spPr/>
      <dgm:t>
        <a:bodyPr/>
        <a:lstStyle/>
        <a:p>
          <a:endParaRPr lang="it-IT"/>
        </a:p>
      </dgm:t>
    </dgm:pt>
    <dgm:pt modelId="{B10B0A2D-8C77-4BC1-85C2-DB6CB233B4A6}">
      <dgm:prSet custT="1"/>
      <dgm:spPr/>
      <dgm:t>
        <a:bodyPr/>
        <a:lstStyle/>
        <a:p>
          <a:r>
            <a:rPr lang="it-IT" sz="2800" dirty="0">
              <a:latin typeface="Calibri Light" panose="020F0302020204030204" pitchFamily="34" charset="0"/>
              <a:cs typeface="Calibri Light" panose="020F0302020204030204" pitchFamily="34" charset="0"/>
            </a:rPr>
            <a:t>Definire un sistema di relazioni</a:t>
          </a:r>
        </a:p>
      </dgm:t>
    </dgm:pt>
    <dgm:pt modelId="{CCE19F11-4C88-452B-AC2B-985C688B9DA4}" type="parTrans" cxnId="{BFF72FB3-2BFD-4296-8097-1FAE7E49C1E1}">
      <dgm:prSet/>
      <dgm:spPr/>
      <dgm:t>
        <a:bodyPr/>
        <a:lstStyle/>
        <a:p>
          <a:endParaRPr lang="it-IT"/>
        </a:p>
      </dgm:t>
    </dgm:pt>
    <dgm:pt modelId="{03FA031B-CBCD-406C-A1FF-57B92BCCD58A}" type="sibTrans" cxnId="{BFF72FB3-2BFD-4296-8097-1FAE7E49C1E1}">
      <dgm:prSet/>
      <dgm:spPr/>
      <dgm:t>
        <a:bodyPr/>
        <a:lstStyle/>
        <a:p>
          <a:endParaRPr lang="it-IT"/>
        </a:p>
      </dgm:t>
    </dgm:pt>
    <dgm:pt modelId="{08EAA940-4172-4B3B-9863-884BB6AB22DB}" type="pres">
      <dgm:prSet presAssocID="{4E4B024D-4894-40BD-AF6E-BE280461F4C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DB3CA17-2ED0-4505-86FD-3B68563D8806}" type="pres">
      <dgm:prSet presAssocID="{B10B0A2D-8C77-4BC1-85C2-DB6CB233B4A6}" presName="composite" presStyleCnt="0"/>
      <dgm:spPr/>
    </dgm:pt>
    <dgm:pt modelId="{CFBDF33D-4F36-4926-B208-C7A32B26A4A3}" type="pres">
      <dgm:prSet presAssocID="{B10B0A2D-8C77-4BC1-85C2-DB6CB233B4A6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949AC1EB-5369-4921-A5AC-3F19DAAA4CFF}" type="pres">
      <dgm:prSet presAssocID="{B10B0A2D-8C77-4BC1-85C2-DB6CB233B4A6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19D0BD2-4267-430B-A0D2-435438D673AD}" type="presOf" srcId="{B10B0A2D-8C77-4BC1-85C2-DB6CB233B4A6}" destId="{949AC1EB-5369-4921-A5AC-3F19DAAA4CFF}" srcOrd="0" destOrd="0" presId="urn:microsoft.com/office/officeart/2005/8/layout/vList3"/>
    <dgm:cxn modelId="{BFF72FB3-2BFD-4296-8097-1FAE7E49C1E1}" srcId="{4E4B024D-4894-40BD-AF6E-BE280461F4C1}" destId="{B10B0A2D-8C77-4BC1-85C2-DB6CB233B4A6}" srcOrd="0" destOrd="0" parTransId="{CCE19F11-4C88-452B-AC2B-985C688B9DA4}" sibTransId="{03FA031B-CBCD-406C-A1FF-57B92BCCD58A}"/>
    <dgm:cxn modelId="{937706E8-EA7A-4C91-9DC7-32737E848CE7}" type="presOf" srcId="{4E4B024D-4894-40BD-AF6E-BE280461F4C1}" destId="{08EAA940-4172-4B3B-9863-884BB6AB22DB}" srcOrd="0" destOrd="0" presId="urn:microsoft.com/office/officeart/2005/8/layout/vList3"/>
    <dgm:cxn modelId="{0F7BD6A8-3A2B-4DE2-A80B-B3991E5965D2}" type="presParOf" srcId="{08EAA940-4172-4B3B-9863-884BB6AB22DB}" destId="{0DB3CA17-2ED0-4505-86FD-3B68563D8806}" srcOrd="0" destOrd="0" presId="urn:microsoft.com/office/officeart/2005/8/layout/vList3"/>
    <dgm:cxn modelId="{926FAF15-50FE-439D-AB34-AACBCC0415B6}" type="presParOf" srcId="{0DB3CA17-2ED0-4505-86FD-3B68563D8806}" destId="{CFBDF33D-4F36-4926-B208-C7A32B26A4A3}" srcOrd="0" destOrd="0" presId="urn:microsoft.com/office/officeart/2005/8/layout/vList3"/>
    <dgm:cxn modelId="{A484305B-528A-4AFF-A9E9-90EC697115E1}" type="presParOf" srcId="{0DB3CA17-2ED0-4505-86FD-3B68563D8806}" destId="{949AC1EB-5369-4921-A5AC-3F19DAAA4CF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344E47B-59FA-42F7-A7DD-27E6EDC156E9}" type="doc">
      <dgm:prSet loTypeId="urn:microsoft.com/office/officeart/2009/3/layout/RandomtoResultProcess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31783533-ED34-4B97-B6EE-7275781093CC}">
      <dgm:prSet custT="1"/>
      <dgm:spPr/>
      <dgm:t>
        <a:bodyPr/>
        <a:lstStyle/>
        <a:p>
          <a:r>
            <a:rPr lang="it-IT" sz="2000" dirty="0">
              <a:latin typeface="Calibri Light" panose="020F0302020204030204" pitchFamily="34" charset="0"/>
              <a:cs typeface="Calibri Light" panose="020F0302020204030204" pitchFamily="34" charset="0"/>
            </a:rPr>
            <a:t>Verificare i piani elaborati da Comuni e Regioni</a:t>
          </a:r>
        </a:p>
      </dgm:t>
    </dgm:pt>
    <dgm:pt modelId="{7A98BFCC-2DA4-4BC8-949F-3C3016682FBE}" type="parTrans" cxnId="{2CFCDF73-804F-4FD6-B5EE-38E3ABA907A3}">
      <dgm:prSet/>
      <dgm:spPr/>
      <dgm:t>
        <a:bodyPr/>
        <a:lstStyle/>
        <a:p>
          <a:endParaRPr lang="it-IT"/>
        </a:p>
      </dgm:t>
    </dgm:pt>
    <dgm:pt modelId="{1752C5BD-5BCE-4108-9A2A-9B0C751C7DD4}" type="sibTrans" cxnId="{2CFCDF73-804F-4FD6-B5EE-38E3ABA907A3}">
      <dgm:prSet/>
      <dgm:spPr/>
      <dgm:t>
        <a:bodyPr/>
        <a:lstStyle/>
        <a:p>
          <a:endParaRPr lang="it-IT"/>
        </a:p>
      </dgm:t>
    </dgm:pt>
    <dgm:pt modelId="{F2194B4A-8958-4012-A06E-0AD1E5F41C7B}">
      <dgm:prSet custT="1"/>
      <dgm:spPr/>
      <dgm:t>
        <a:bodyPr/>
        <a:lstStyle/>
        <a:p>
          <a:r>
            <a:rPr lang="it-IT" sz="2000" dirty="0">
              <a:latin typeface="Calibri Light" panose="020F0302020204030204" pitchFamily="34" charset="0"/>
              <a:cs typeface="Calibri Light" panose="020F0302020204030204" pitchFamily="34" charset="0"/>
            </a:rPr>
            <a:t>Lettura integrata dei piani/distretti idrografici con i piani delle Regioni e le misure poste in essere nelle aree urbane (es. per frequenti bombe d’acqua)</a:t>
          </a:r>
        </a:p>
      </dgm:t>
    </dgm:pt>
    <dgm:pt modelId="{BD5F72DE-DDF0-4E9C-B272-6992E8F1BE0E}" type="parTrans" cxnId="{8CBC93AC-852E-4871-A74B-96C9BAB0C0E7}">
      <dgm:prSet/>
      <dgm:spPr/>
      <dgm:t>
        <a:bodyPr/>
        <a:lstStyle/>
        <a:p>
          <a:endParaRPr lang="it-IT"/>
        </a:p>
      </dgm:t>
    </dgm:pt>
    <dgm:pt modelId="{0EBDAA44-378F-407B-AB83-8B91792F5D80}" type="sibTrans" cxnId="{8CBC93AC-852E-4871-A74B-96C9BAB0C0E7}">
      <dgm:prSet/>
      <dgm:spPr/>
      <dgm:t>
        <a:bodyPr/>
        <a:lstStyle/>
        <a:p>
          <a:endParaRPr lang="it-IT"/>
        </a:p>
      </dgm:t>
    </dgm:pt>
    <dgm:pt modelId="{DEA563AF-F56E-4FFC-9F5E-D48E7CDCAFD5}" type="pres">
      <dgm:prSet presAssocID="{7344E47B-59FA-42F7-A7DD-27E6EDC156E9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93B72E8A-9835-4F2A-864D-99D81F6CC786}" type="pres">
      <dgm:prSet presAssocID="{31783533-ED34-4B97-B6EE-7275781093CC}" presName="chaos" presStyleCnt="0"/>
      <dgm:spPr/>
    </dgm:pt>
    <dgm:pt modelId="{C453E236-D018-4A49-9474-91894185B7FF}" type="pres">
      <dgm:prSet presAssocID="{31783533-ED34-4B97-B6EE-7275781093CC}" presName="parTx1" presStyleLbl="revTx" presStyleIdx="0" presStyleCnt="1"/>
      <dgm:spPr/>
      <dgm:t>
        <a:bodyPr/>
        <a:lstStyle/>
        <a:p>
          <a:endParaRPr lang="it-IT"/>
        </a:p>
      </dgm:t>
    </dgm:pt>
    <dgm:pt modelId="{1C7E01C9-30B5-44E5-A55D-D613DA8BF48B}" type="pres">
      <dgm:prSet presAssocID="{31783533-ED34-4B97-B6EE-7275781093CC}" presName="c1" presStyleLbl="node1" presStyleIdx="0" presStyleCnt="19"/>
      <dgm:spPr/>
    </dgm:pt>
    <dgm:pt modelId="{101CCA0F-95B6-4FB7-8DFE-BE0A9E03FF30}" type="pres">
      <dgm:prSet presAssocID="{31783533-ED34-4B97-B6EE-7275781093CC}" presName="c2" presStyleLbl="node1" presStyleIdx="1" presStyleCnt="19"/>
      <dgm:spPr/>
    </dgm:pt>
    <dgm:pt modelId="{7F5F7A58-6AA1-44ED-B6E5-B6BD480D5CD8}" type="pres">
      <dgm:prSet presAssocID="{31783533-ED34-4B97-B6EE-7275781093CC}" presName="c3" presStyleLbl="node1" presStyleIdx="2" presStyleCnt="19"/>
      <dgm:spPr/>
    </dgm:pt>
    <dgm:pt modelId="{F123397D-FE4F-4859-8519-25393FBA093D}" type="pres">
      <dgm:prSet presAssocID="{31783533-ED34-4B97-B6EE-7275781093CC}" presName="c4" presStyleLbl="node1" presStyleIdx="3" presStyleCnt="19"/>
      <dgm:spPr/>
    </dgm:pt>
    <dgm:pt modelId="{F0B4E2B5-2425-4707-919E-8F90B14A5EAA}" type="pres">
      <dgm:prSet presAssocID="{31783533-ED34-4B97-B6EE-7275781093CC}" presName="c5" presStyleLbl="node1" presStyleIdx="4" presStyleCnt="19"/>
      <dgm:spPr/>
    </dgm:pt>
    <dgm:pt modelId="{7064646E-7DA0-4412-A17E-06E5D5D15F4B}" type="pres">
      <dgm:prSet presAssocID="{31783533-ED34-4B97-B6EE-7275781093CC}" presName="c6" presStyleLbl="node1" presStyleIdx="5" presStyleCnt="19"/>
      <dgm:spPr/>
    </dgm:pt>
    <dgm:pt modelId="{B17404F8-F6A8-47DA-9E1F-5B9C6FA7692A}" type="pres">
      <dgm:prSet presAssocID="{31783533-ED34-4B97-B6EE-7275781093CC}" presName="c7" presStyleLbl="node1" presStyleIdx="6" presStyleCnt="19"/>
      <dgm:spPr/>
    </dgm:pt>
    <dgm:pt modelId="{52483E89-B9D1-4D4F-B3AA-E1922249E82D}" type="pres">
      <dgm:prSet presAssocID="{31783533-ED34-4B97-B6EE-7275781093CC}" presName="c8" presStyleLbl="node1" presStyleIdx="7" presStyleCnt="19"/>
      <dgm:spPr/>
    </dgm:pt>
    <dgm:pt modelId="{457D2DFF-0A28-4993-BCFF-8CBBE8F396D7}" type="pres">
      <dgm:prSet presAssocID="{31783533-ED34-4B97-B6EE-7275781093CC}" presName="c9" presStyleLbl="node1" presStyleIdx="8" presStyleCnt="19"/>
      <dgm:spPr/>
    </dgm:pt>
    <dgm:pt modelId="{5FEE24B1-8109-4707-88F3-46E85D4667C6}" type="pres">
      <dgm:prSet presAssocID="{31783533-ED34-4B97-B6EE-7275781093CC}" presName="c10" presStyleLbl="node1" presStyleIdx="9" presStyleCnt="19"/>
      <dgm:spPr/>
    </dgm:pt>
    <dgm:pt modelId="{57E5E15F-0F0C-4A4F-B437-6522BFEB3C35}" type="pres">
      <dgm:prSet presAssocID="{31783533-ED34-4B97-B6EE-7275781093CC}" presName="c11" presStyleLbl="node1" presStyleIdx="10" presStyleCnt="19"/>
      <dgm:spPr/>
    </dgm:pt>
    <dgm:pt modelId="{01D41924-3ED6-4546-988A-9ACB97597E23}" type="pres">
      <dgm:prSet presAssocID="{31783533-ED34-4B97-B6EE-7275781093CC}" presName="c12" presStyleLbl="node1" presStyleIdx="11" presStyleCnt="19"/>
      <dgm:spPr/>
    </dgm:pt>
    <dgm:pt modelId="{0DA9CEB9-5CFC-42F8-B036-56B9ED17D0F8}" type="pres">
      <dgm:prSet presAssocID="{31783533-ED34-4B97-B6EE-7275781093CC}" presName="c13" presStyleLbl="node1" presStyleIdx="12" presStyleCnt="19"/>
      <dgm:spPr/>
    </dgm:pt>
    <dgm:pt modelId="{F98C6E0A-8A38-405A-986E-B7F36392BB7C}" type="pres">
      <dgm:prSet presAssocID="{31783533-ED34-4B97-B6EE-7275781093CC}" presName="c14" presStyleLbl="node1" presStyleIdx="13" presStyleCnt="19"/>
      <dgm:spPr/>
    </dgm:pt>
    <dgm:pt modelId="{727C76B3-8D2D-4A33-AAD3-86FC3D9A2ECE}" type="pres">
      <dgm:prSet presAssocID="{31783533-ED34-4B97-B6EE-7275781093CC}" presName="c15" presStyleLbl="node1" presStyleIdx="14" presStyleCnt="19"/>
      <dgm:spPr/>
    </dgm:pt>
    <dgm:pt modelId="{62A0AE60-D68B-4642-AEA0-EF60670C6268}" type="pres">
      <dgm:prSet presAssocID="{31783533-ED34-4B97-B6EE-7275781093CC}" presName="c16" presStyleLbl="node1" presStyleIdx="15" presStyleCnt="19"/>
      <dgm:spPr/>
    </dgm:pt>
    <dgm:pt modelId="{A220D110-B07B-4866-8A15-7A93A03A6877}" type="pres">
      <dgm:prSet presAssocID="{31783533-ED34-4B97-B6EE-7275781093CC}" presName="c17" presStyleLbl="node1" presStyleIdx="16" presStyleCnt="19"/>
      <dgm:spPr/>
    </dgm:pt>
    <dgm:pt modelId="{D2AC2A91-9AAC-4C04-B4D3-74069B7F97D9}" type="pres">
      <dgm:prSet presAssocID="{31783533-ED34-4B97-B6EE-7275781093CC}" presName="c18" presStyleLbl="node1" presStyleIdx="17" presStyleCnt="19"/>
      <dgm:spPr/>
    </dgm:pt>
    <dgm:pt modelId="{4BC00850-E690-443D-9C63-1953726A726A}" type="pres">
      <dgm:prSet presAssocID="{1752C5BD-5BCE-4108-9A2A-9B0C751C7DD4}" presName="chevronComposite1" presStyleCnt="0"/>
      <dgm:spPr/>
    </dgm:pt>
    <dgm:pt modelId="{00763A0A-4407-4222-816F-7AFFA620C720}" type="pres">
      <dgm:prSet presAssocID="{1752C5BD-5BCE-4108-9A2A-9B0C751C7DD4}" presName="chevron1" presStyleLbl="sibTrans2D1" presStyleIdx="0" presStyleCnt="2"/>
      <dgm:spPr/>
    </dgm:pt>
    <dgm:pt modelId="{058228BD-AFE2-48DE-9C5B-5D538417B403}" type="pres">
      <dgm:prSet presAssocID="{1752C5BD-5BCE-4108-9A2A-9B0C751C7DD4}" presName="spChevron1" presStyleCnt="0"/>
      <dgm:spPr/>
    </dgm:pt>
    <dgm:pt modelId="{71E71824-6AF0-4B65-979E-6EE5F3A2C8F4}" type="pres">
      <dgm:prSet presAssocID="{1752C5BD-5BCE-4108-9A2A-9B0C751C7DD4}" presName="overlap" presStyleCnt="0"/>
      <dgm:spPr/>
    </dgm:pt>
    <dgm:pt modelId="{0D816746-AB40-4CCE-855B-688842A1C6BF}" type="pres">
      <dgm:prSet presAssocID="{1752C5BD-5BCE-4108-9A2A-9B0C751C7DD4}" presName="chevronComposite2" presStyleCnt="0"/>
      <dgm:spPr/>
    </dgm:pt>
    <dgm:pt modelId="{449F601D-4538-4275-A32D-4F230612F261}" type="pres">
      <dgm:prSet presAssocID="{1752C5BD-5BCE-4108-9A2A-9B0C751C7DD4}" presName="chevron2" presStyleLbl="sibTrans2D1" presStyleIdx="1" presStyleCnt="2"/>
      <dgm:spPr/>
    </dgm:pt>
    <dgm:pt modelId="{51C41898-69DD-420E-8D7A-002733906930}" type="pres">
      <dgm:prSet presAssocID="{1752C5BD-5BCE-4108-9A2A-9B0C751C7DD4}" presName="spChevron2" presStyleCnt="0"/>
      <dgm:spPr/>
    </dgm:pt>
    <dgm:pt modelId="{AFF2D8E6-62EE-40F1-8BFF-0F02BB9DE6C2}" type="pres">
      <dgm:prSet presAssocID="{F2194B4A-8958-4012-A06E-0AD1E5F41C7B}" presName="last" presStyleCnt="0"/>
      <dgm:spPr/>
    </dgm:pt>
    <dgm:pt modelId="{5CCC4387-2C5F-4167-909B-234CF6811038}" type="pres">
      <dgm:prSet presAssocID="{F2194B4A-8958-4012-A06E-0AD1E5F41C7B}" presName="circleTx" presStyleLbl="node1" presStyleIdx="18" presStyleCnt="19"/>
      <dgm:spPr/>
      <dgm:t>
        <a:bodyPr/>
        <a:lstStyle/>
        <a:p>
          <a:endParaRPr lang="it-IT"/>
        </a:p>
      </dgm:t>
    </dgm:pt>
    <dgm:pt modelId="{05047823-5AD1-4E71-955E-0E7DF73E2E03}" type="pres">
      <dgm:prSet presAssocID="{F2194B4A-8958-4012-A06E-0AD1E5F41C7B}" presName="spN" presStyleCnt="0"/>
      <dgm:spPr/>
    </dgm:pt>
  </dgm:ptLst>
  <dgm:cxnLst>
    <dgm:cxn modelId="{4A86D2C5-7889-408A-B5DE-1CB2DDD57D09}" type="presOf" srcId="{F2194B4A-8958-4012-A06E-0AD1E5F41C7B}" destId="{5CCC4387-2C5F-4167-909B-234CF6811038}" srcOrd="0" destOrd="0" presId="urn:microsoft.com/office/officeart/2009/3/layout/RandomtoResultProcess"/>
    <dgm:cxn modelId="{D1E55BBA-0BCF-4784-819E-E053952A6FA0}" type="presOf" srcId="{31783533-ED34-4B97-B6EE-7275781093CC}" destId="{C453E236-D018-4A49-9474-91894185B7FF}" srcOrd="0" destOrd="0" presId="urn:microsoft.com/office/officeart/2009/3/layout/RandomtoResultProcess"/>
    <dgm:cxn modelId="{2CFCDF73-804F-4FD6-B5EE-38E3ABA907A3}" srcId="{7344E47B-59FA-42F7-A7DD-27E6EDC156E9}" destId="{31783533-ED34-4B97-B6EE-7275781093CC}" srcOrd="0" destOrd="0" parTransId="{7A98BFCC-2DA4-4BC8-949F-3C3016682FBE}" sibTransId="{1752C5BD-5BCE-4108-9A2A-9B0C751C7DD4}"/>
    <dgm:cxn modelId="{8CBC93AC-852E-4871-A74B-96C9BAB0C0E7}" srcId="{7344E47B-59FA-42F7-A7DD-27E6EDC156E9}" destId="{F2194B4A-8958-4012-A06E-0AD1E5F41C7B}" srcOrd="1" destOrd="0" parTransId="{BD5F72DE-DDF0-4E9C-B272-6992E8F1BE0E}" sibTransId="{0EBDAA44-378F-407B-AB83-8B91792F5D80}"/>
    <dgm:cxn modelId="{5A2C0D03-342C-4594-BAE7-E048EDECE0CA}" type="presOf" srcId="{7344E47B-59FA-42F7-A7DD-27E6EDC156E9}" destId="{DEA563AF-F56E-4FFC-9F5E-D48E7CDCAFD5}" srcOrd="0" destOrd="0" presId="urn:microsoft.com/office/officeart/2009/3/layout/RandomtoResultProcess"/>
    <dgm:cxn modelId="{37F98B3D-F4FB-4182-9EB8-2A7F97B6EAC9}" type="presParOf" srcId="{DEA563AF-F56E-4FFC-9F5E-D48E7CDCAFD5}" destId="{93B72E8A-9835-4F2A-864D-99D81F6CC786}" srcOrd="0" destOrd="0" presId="urn:microsoft.com/office/officeart/2009/3/layout/RandomtoResultProcess"/>
    <dgm:cxn modelId="{5BF6F0B3-CF13-4434-B3C3-88F10B9961F8}" type="presParOf" srcId="{93B72E8A-9835-4F2A-864D-99D81F6CC786}" destId="{C453E236-D018-4A49-9474-91894185B7FF}" srcOrd="0" destOrd="0" presId="urn:microsoft.com/office/officeart/2009/3/layout/RandomtoResultProcess"/>
    <dgm:cxn modelId="{D7268B62-6B30-40CF-B3AA-8CD192E23A7A}" type="presParOf" srcId="{93B72E8A-9835-4F2A-864D-99D81F6CC786}" destId="{1C7E01C9-30B5-44E5-A55D-D613DA8BF48B}" srcOrd="1" destOrd="0" presId="urn:microsoft.com/office/officeart/2009/3/layout/RandomtoResultProcess"/>
    <dgm:cxn modelId="{A1219172-7728-48D4-AC67-E743967E6A30}" type="presParOf" srcId="{93B72E8A-9835-4F2A-864D-99D81F6CC786}" destId="{101CCA0F-95B6-4FB7-8DFE-BE0A9E03FF30}" srcOrd="2" destOrd="0" presId="urn:microsoft.com/office/officeart/2009/3/layout/RandomtoResultProcess"/>
    <dgm:cxn modelId="{F17C4EC0-CBA5-4C16-BF37-ACA49857ED1C}" type="presParOf" srcId="{93B72E8A-9835-4F2A-864D-99D81F6CC786}" destId="{7F5F7A58-6AA1-44ED-B6E5-B6BD480D5CD8}" srcOrd="3" destOrd="0" presId="urn:microsoft.com/office/officeart/2009/3/layout/RandomtoResultProcess"/>
    <dgm:cxn modelId="{113EE857-442F-4CAD-B35F-C7559471283C}" type="presParOf" srcId="{93B72E8A-9835-4F2A-864D-99D81F6CC786}" destId="{F123397D-FE4F-4859-8519-25393FBA093D}" srcOrd="4" destOrd="0" presId="urn:microsoft.com/office/officeart/2009/3/layout/RandomtoResultProcess"/>
    <dgm:cxn modelId="{E21122F1-99D3-425F-A39A-708D37F13CF4}" type="presParOf" srcId="{93B72E8A-9835-4F2A-864D-99D81F6CC786}" destId="{F0B4E2B5-2425-4707-919E-8F90B14A5EAA}" srcOrd="5" destOrd="0" presId="urn:microsoft.com/office/officeart/2009/3/layout/RandomtoResultProcess"/>
    <dgm:cxn modelId="{DE103DBD-77F2-4EC8-B809-DC9CD1060597}" type="presParOf" srcId="{93B72E8A-9835-4F2A-864D-99D81F6CC786}" destId="{7064646E-7DA0-4412-A17E-06E5D5D15F4B}" srcOrd="6" destOrd="0" presId="urn:microsoft.com/office/officeart/2009/3/layout/RandomtoResultProcess"/>
    <dgm:cxn modelId="{222F8476-83FF-4AF5-8863-EB23F299D145}" type="presParOf" srcId="{93B72E8A-9835-4F2A-864D-99D81F6CC786}" destId="{B17404F8-F6A8-47DA-9E1F-5B9C6FA7692A}" srcOrd="7" destOrd="0" presId="urn:microsoft.com/office/officeart/2009/3/layout/RandomtoResultProcess"/>
    <dgm:cxn modelId="{28945431-3DAD-40C5-9037-D31E6DE9029F}" type="presParOf" srcId="{93B72E8A-9835-4F2A-864D-99D81F6CC786}" destId="{52483E89-B9D1-4D4F-B3AA-E1922249E82D}" srcOrd="8" destOrd="0" presId="urn:microsoft.com/office/officeart/2009/3/layout/RandomtoResultProcess"/>
    <dgm:cxn modelId="{B6BC81E7-0221-48F3-AB2E-2F272C24FB4D}" type="presParOf" srcId="{93B72E8A-9835-4F2A-864D-99D81F6CC786}" destId="{457D2DFF-0A28-4993-BCFF-8CBBE8F396D7}" srcOrd="9" destOrd="0" presId="urn:microsoft.com/office/officeart/2009/3/layout/RandomtoResultProcess"/>
    <dgm:cxn modelId="{951E02EB-2943-4502-AA84-6ED088330086}" type="presParOf" srcId="{93B72E8A-9835-4F2A-864D-99D81F6CC786}" destId="{5FEE24B1-8109-4707-88F3-46E85D4667C6}" srcOrd="10" destOrd="0" presId="urn:microsoft.com/office/officeart/2009/3/layout/RandomtoResultProcess"/>
    <dgm:cxn modelId="{BC4AEED0-FD88-4618-9B4F-79F1A29AD18E}" type="presParOf" srcId="{93B72E8A-9835-4F2A-864D-99D81F6CC786}" destId="{57E5E15F-0F0C-4A4F-B437-6522BFEB3C35}" srcOrd="11" destOrd="0" presId="urn:microsoft.com/office/officeart/2009/3/layout/RandomtoResultProcess"/>
    <dgm:cxn modelId="{A8DF806E-1888-4D6A-8026-21D326BBA458}" type="presParOf" srcId="{93B72E8A-9835-4F2A-864D-99D81F6CC786}" destId="{01D41924-3ED6-4546-988A-9ACB97597E23}" srcOrd="12" destOrd="0" presId="urn:microsoft.com/office/officeart/2009/3/layout/RandomtoResultProcess"/>
    <dgm:cxn modelId="{B78F07C7-DBCC-46D1-BEA1-D02F5BC468A0}" type="presParOf" srcId="{93B72E8A-9835-4F2A-864D-99D81F6CC786}" destId="{0DA9CEB9-5CFC-42F8-B036-56B9ED17D0F8}" srcOrd="13" destOrd="0" presId="urn:microsoft.com/office/officeart/2009/3/layout/RandomtoResultProcess"/>
    <dgm:cxn modelId="{A47CA5EE-11F0-4F06-B32C-4A41C947F8F2}" type="presParOf" srcId="{93B72E8A-9835-4F2A-864D-99D81F6CC786}" destId="{F98C6E0A-8A38-405A-986E-B7F36392BB7C}" srcOrd="14" destOrd="0" presId="urn:microsoft.com/office/officeart/2009/3/layout/RandomtoResultProcess"/>
    <dgm:cxn modelId="{B443F89D-5C0B-4C69-8789-A94498671B7E}" type="presParOf" srcId="{93B72E8A-9835-4F2A-864D-99D81F6CC786}" destId="{727C76B3-8D2D-4A33-AAD3-86FC3D9A2ECE}" srcOrd="15" destOrd="0" presId="urn:microsoft.com/office/officeart/2009/3/layout/RandomtoResultProcess"/>
    <dgm:cxn modelId="{C3258857-7BA4-4940-81B6-20DB58C6C5C1}" type="presParOf" srcId="{93B72E8A-9835-4F2A-864D-99D81F6CC786}" destId="{62A0AE60-D68B-4642-AEA0-EF60670C6268}" srcOrd="16" destOrd="0" presId="urn:microsoft.com/office/officeart/2009/3/layout/RandomtoResultProcess"/>
    <dgm:cxn modelId="{4DDB3C87-1953-4B0A-90B0-B4F99BE857F3}" type="presParOf" srcId="{93B72E8A-9835-4F2A-864D-99D81F6CC786}" destId="{A220D110-B07B-4866-8A15-7A93A03A6877}" srcOrd="17" destOrd="0" presId="urn:microsoft.com/office/officeart/2009/3/layout/RandomtoResultProcess"/>
    <dgm:cxn modelId="{3347E7FF-7D18-4DAB-AC31-E4A92725D361}" type="presParOf" srcId="{93B72E8A-9835-4F2A-864D-99D81F6CC786}" destId="{D2AC2A91-9AAC-4C04-B4D3-74069B7F97D9}" srcOrd="18" destOrd="0" presId="urn:microsoft.com/office/officeart/2009/3/layout/RandomtoResultProcess"/>
    <dgm:cxn modelId="{90D8E25F-342D-416A-8536-A7F114D03FA4}" type="presParOf" srcId="{DEA563AF-F56E-4FFC-9F5E-D48E7CDCAFD5}" destId="{4BC00850-E690-443D-9C63-1953726A726A}" srcOrd="1" destOrd="0" presId="urn:microsoft.com/office/officeart/2009/3/layout/RandomtoResultProcess"/>
    <dgm:cxn modelId="{17956973-36B6-4F6F-81CE-64E70C0C2C23}" type="presParOf" srcId="{4BC00850-E690-443D-9C63-1953726A726A}" destId="{00763A0A-4407-4222-816F-7AFFA620C720}" srcOrd="0" destOrd="0" presId="urn:microsoft.com/office/officeart/2009/3/layout/RandomtoResultProcess"/>
    <dgm:cxn modelId="{7E9EEA3F-AB2C-4936-9248-DFA434FC0158}" type="presParOf" srcId="{4BC00850-E690-443D-9C63-1953726A726A}" destId="{058228BD-AFE2-48DE-9C5B-5D538417B403}" srcOrd="1" destOrd="0" presId="urn:microsoft.com/office/officeart/2009/3/layout/RandomtoResultProcess"/>
    <dgm:cxn modelId="{644B8403-E0C2-4276-90D1-9CC893610C49}" type="presParOf" srcId="{DEA563AF-F56E-4FFC-9F5E-D48E7CDCAFD5}" destId="{71E71824-6AF0-4B65-979E-6EE5F3A2C8F4}" srcOrd="2" destOrd="0" presId="urn:microsoft.com/office/officeart/2009/3/layout/RandomtoResultProcess"/>
    <dgm:cxn modelId="{AA7466BB-FB71-4167-8CD7-2AF719B93AE6}" type="presParOf" srcId="{DEA563AF-F56E-4FFC-9F5E-D48E7CDCAFD5}" destId="{0D816746-AB40-4CCE-855B-688842A1C6BF}" srcOrd="3" destOrd="0" presId="urn:microsoft.com/office/officeart/2009/3/layout/RandomtoResultProcess"/>
    <dgm:cxn modelId="{23555275-2117-4989-90BB-27EF90509AD1}" type="presParOf" srcId="{0D816746-AB40-4CCE-855B-688842A1C6BF}" destId="{449F601D-4538-4275-A32D-4F230612F261}" srcOrd="0" destOrd="0" presId="urn:microsoft.com/office/officeart/2009/3/layout/RandomtoResultProcess"/>
    <dgm:cxn modelId="{9183D000-7D21-4BC0-A10C-92CE10F608D7}" type="presParOf" srcId="{0D816746-AB40-4CCE-855B-688842A1C6BF}" destId="{51C41898-69DD-420E-8D7A-002733906930}" srcOrd="1" destOrd="0" presId="urn:microsoft.com/office/officeart/2009/3/layout/RandomtoResultProcess"/>
    <dgm:cxn modelId="{8FEE0F66-BA7A-475C-B355-F0B96BB91BC0}" type="presParOf" srcId="{DEA563AF-F56E-4FFC-9F5E-D48E7CDCAFD5}" destId="{AFF2D8E6-62EE-40F1-8BFF-0F02BB9DE6C2}" srcOrd="4" destOrd="0" presId="urn:microsoft.com/office/officeart/2009/3/layout/RandomtoResultProcess"/>
    <dgm:cxn modelId="{016019C3-3756-4D6C-98A3-A5E75E560AFE}" type="presParOf" srcId="{AFF2D8E6-62EE-40F1-8BFF-0F02BB9DE6C2}" destId="{5CCC4387-2C5F-4167-909B-234CF6811038}" srcOrd="0" destOrd="0" presId="urn:microsoft.com/office/officeart/2009/3/layout/RandomtoResultProcess"/>
    <dgm:cxn modelId="{A3A2E1D1-54CB-4057-BB8A-29C0422A190D}" type="presParOf" srcId="{AFF2D8E6-62EE-40F1-8BFF-0F02BB9DE6C2}" destId="{05047823-5AD1-4E71-955E-0E7DF73E2E03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FC8D61-C563-4677-9031-40787E16FE9C}" type="doc">
      <dgm:prSet loTypeId="urn:microsoft.com/office/officeart/2008/layout/VerticalAccentLis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6D446C80-BCB0-49F7-B062-85BB5C47F841}">
      <dgm:prSet custT="1"/>
      <dgm:spPr/>
      <dgm:t>
        <a:bodyPr/>
        <a:lstStyle/>
        <a:p>
          <a:r>
            <a:rPr lang="it-IT" sz="2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Governo Renzi - ITALIA SICURA  </a:t>
          </a:r>
        </a:p>
        <a:p>
          <a:r>
            <a:rPr lang="it-IT" sz="2800" dirty="0" smtClean="0"/>
            <a:t>9,5 miliardi e istituzione della Struttura di Missione sul dissesto idrogeologico presso la Presidenza del </a:t>
          </a:r>
          <a:r>
            <a:rPr lang="it-IT" sz="2800" dirty="0" err="1" smtClean="0"/>
            <a:t>CdM</a:t>
          </a:r>
          <a:endParaRPr lang="it-IT" sz="2800" dirty="0"/>
        </a:p>
      </dgm:t>
    </dgm:pt>
    <dgm:pt modelId="{BBA1331C-4D58-4D3A-907E-C24E6E49B550}" type="parTrans" cxnId="{F0839694-C7CD-4CE1-B622-72C7CBDF5DB7}">
      <dgm:prSet/>
      <dgm:spPr/>
      <dgm:t>
        <a:bodyPr/>
        <a:lstStyle/>
        <a:p>
          <a:endParaRPr lang="it-IT" sz="4400"/>
        </a:p>
      </dgm:t>
    </dgm:pt>
    <dgm:pt modelId="{0EDB91CA-A692-4BC1-9EF5-C2932310084C}" type="sibTrans" cxnId="{F0839694-C7CD-4CE1-B622-72C7CBDF5DB7}">
      <dgm:prSet/>
      <dgm:spPr/>
      <dgm:t>
        <a:bodyPr/>
        <a:lstStyle/>
        <a:p>
          <a:endParaRPr lang="it-IT"/>
        </a:p>
      </dgm:t>
    </dgm:pt>
    <dgm:pt modelId="{E533B535-2DCA-46C0-BEEA-5C1E69D105EA}" type="pres">
      <dgm:prSet presAssocID="{02FC8D61-C563-4677-9031-40787E16FE9C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it-IT"/>
        </a:p>
      </dgm:t>
    </dgm:pt>
    <dgm:pt modelId="{D4C57852-7978-4128-B049-2A3D09C0BA66}" type="pres">
      <dgm:prSet presAssocID="{6D446C80-BCB0-49F7-B062-85BB5C47F841}" presName="parenttextcomposite" presStyleCnt="0"/>
      <dgm:spPr/>
    </dgm:pt>
    <dgm:pt modelId="{4D160B0E-7E36-44A5-9F73-A5292D089DFF}" type="pres">
      <dgm:prSet presAssocID="{6D446C80-BCB0-49F7-B062-85BB5C47F841}" presName="parenttext" presStyleLbl="revTx" presStyleIdx="0" presStyleCnt="1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114BE53-629A-419D-B982-05C46DFBEA4B}" type="pres">
      <dgm:prSet presAssocID="{6D446C80-BCB0-49F7-B062-85BB5C47F841}" presName="parallelogramComposite" presStyleCnt="0"/>
      <dgm:spPr/>
    </dgm:pt>
    <dgm:pt modelId="{4C52BF2C-9574-4C54-8F46-A1E769035B2D}" type="pres">
      <dgm:prSet presAssocID="{6D446C80-BCB0-49F7-B062-85BB5C47F841}" presName="parallelogram1" presStyleLbl="alignNode1" presStyleIdx="0" presStyleCnt="7"/>
      <dgm:spPr/>
    </dgm:pt>
    <dgm:pt modelId="{B0E046D6-0971-444D-AE44-BFCB859BBBE7}" type="pres">
      <dgm:prSet presAssocID="{6D446C80-BCB0-49F7-B062-85BB5C47F841}" presName="parallelogram2" presStyleLbl="alignNode1" presStyleIdx="1" presStyleCnt="7"/>
      <dgm:spPr/>
    </dgm:pt>
    <dgm:pt modelId="{20A59DB3-87A3-4166-A244-9D66433FB45C}" type="pres">
      <dgm:prSet presAssocID="{6D446C80-BCB0-49F7-B062-85BB5C47F841}" presName="parallelogram3" presStyleLbl="alignNode1" presStyleIdx="2" presStyleCnt="7"/>
      <dgm:spPr/>
    </dgm:pt>
    <dgm:pt modelId="{0E4F734F-619A-4AF6-A697-F5853501ED2E}" type="pres">
      <dgm:prSet presAssocID="{6D446C80-BCB0-49F7-B062-85BB5C47F841}" presName="parallelogram4" presStyleLbl="alignNode1" presStyleIdx="3" presStyleCnt="7"/>
      <dgm:spPr/>
    </dgm:pt>
    <dgm:pt modelId="{C4D2B22D-1030-4A98-99CA-0A9C17A2254B}" type="pres">
      <dgm:prSet presAssocID="{6D446C80-BCB0-49F7-B062-85BB5C47F841}" presName="parallelogram5" presStyleLbl="alignNode1" presStyleIdx="4" presStyleCnt="7"/>
      <dgm:spPr/>
    </dgm:pt>
    <dgm:pt modelId="{328ACAA1-17EA-46AD-8177-4122B2D50234}" type="pres">
      <dgm:prSet presAssocID="{6D446C80-BCB0-49F7-B062-85BB5C47F841}" presName="parallelogram6" presStyleLbl="alignNode1" presStyleIdx="5" presStyleCnt="7"/>
      <dgm:spPr/>
    </dgm:pt>
    <dgm:pt modelId="{54879D8C-0575-49F1-B917-41D8359E8AE4}" type="pres">
      <dgm:prSet presAssocID="{6D446C80-BCB0-49F7-B062-85BB5C47F841}" presName="parallelogram7" presStyleLbl="alignNode1" presStyleIdx="6" presStyleCnt="7"/>
      <dgm:spPr/>
    </dgm:pt>
  </dgm:ptLst>
  <dgm:cxnLst>
    <dgm:cxn modelId="{A16B7B74-97F8-4BEE-B94B-1D188A22768F}" type="presOf" srcId="{02FC8D61-C563-4677-9031-40787E16FE9C}" destId="{E533B535-2DCA-46C0-BEEA-5C1E69D105EA}" srcOrd="0" destOrd="0" presId="urn:microsoft.com/office/officeart/2008/layout/VerticalAccentList"/>
    <dgm:cxn modelId="{15DFB197-4657-40DA-AA5B-F78CB8379588}" type="presOf" srcId="{6D446C80-BCB0-49F7-B062-85BB5C47F841}" destId="{4D160B0E-7E36-44A5-9F73-A5292D089DFF}" srcOrd="0" destOrd="0" presId="urn:microsoft.com/office/officeart/2008/layout/VerticalAccentList"/>
    <dgm:cxn modelId="{F0839694-C7CD-4CE1-B622-72C7CBDF5DB7}" srcId="{02FC8D61-C563-4677-9031-40787E16FE9C}" destId="{6D446C80-BCB0-49F7-B062-85BB5C47F841}" srcOrd="0" destOrd="0" parTransId="{BBA1331C-4D58-4D3A-907E-C24E6E49B550}" sibTransId="{0EDB91CA-A692-4BC1-9EF5-C2932310084C}"/>
    <dgm:cxn modelId="{00312EA2-6B23-4BEC-AD51-3A61E5E62B85}" type="presParOf" srcId="{E533B535-2DCA-46C0-BEEA-5C1E69D105EA}" destId="{D4C57852-7978-4128-B049-2A3D09C0BA66}" srcOrd="0" destOrd="0" presId="urn:microsoft.com/office/officeart/2008/layout/VerticalAccentList"/>
    <dgm:cxn modelId="{519FD8D4-B520-4F54-896A-F7944A9159A1}" type="presParOf" srcId="{D4C57852-7978-4128-B049-2A3D09C0BA66}" destId="{4D160B0E-7E36-44A5-9F73-A5292D089DFF}" srcOrd="0" destOrd="0" presId="urn:microsoft.com/office/officeart/2008/layout/VerticalAccentList"/>
    <dgm:cxn modelId="{0FC94B53-CB05-4749-80F8-5C49FC3B02CD}" type="presParOf" srcId="{E533B535-2DCA-46C0-BEEA-5C1E69D105EA}" destId="{F114BE53-629A-419D-B982-05C46DFBEA4B}" srcOrd="1" destOrd="0" presId="urn:microsoft.com/office/officeart/2008/layout/VerticalAccentList"/>
    <dgm:cxn modelId="{C1474942-F91D-44F0-9DFE-F0A28F027CBA}" type="presParOf" srcId="{F114BE53-629A-419D-B982-05C46DFBEA4B}" destId="{4C52BF2C-9574-4C54-8F46-A1E769035B2D}" srcOrd="0" destOrd="0" presId="urn:microsoft.com/office/officeart/2008/layout/VerticalAccentList"/>
    <dgm:cxn modelId="{4EADD7CA-7458-49B1-A9D8-4484ACD1C025}" type="presParOf" srcId="{F114BE53-629A-419D-B982-05C46DFBEA4B}" destId="{B0E046D6-0971-444D-AE44-BFCB859BBBE7}" srcOrd="1" destOrd="0" presId="urn:microsoft.com/office/officeart/2008/layout/VerticalAccentList"/>
    <dgm:cxn modelId="{DC3096B4-5568-45E3-B0CF-0F995C4B5BF6}" type="presParOf" srcId="{F114BE53-629A-419D-B982-05C46DFBEA4B}" destId="{20A59DB3-87A3-4166-A244-9D66433FB45C}" srcOrd="2" destOrd="0" presId="urn:microsoft.com/office/officeart/2008/layout/VerticalAccentList"/>
    <dgm:cxn modelId="{504697E1-4CA5-4E3C-B15A-6AF09C3328C7}" type="presParOf" srcId="{F114BE53-629A-419D-B982-05C46DFBEA4B}" destId="{0E4F734F-619A-4AF6-A697-F5853501ED2E}" srcOrd="3" destOrd="0" presId="urn:microsoft.com/office/officeart/2008/layout/VerticalAccentList"/>
    <dgm:cxn modelId="{9B7F745E-7AE5-437A-9837-A34D8DB97F5D}" type="presParOf" srcId="{F114BE53-629A-419D-B982-05C46DFBEA4B}" destId="{C4D2B22D-1030-4A98-99CA-0A9C17A2254B}" srcOrd="4" destOrd="0" presId="urn:microsoft.com/office/officeart/2008/layout/VerticalAccentList"/>
    <dgm:cxn modelId="{731AFA76-FFE1-457C-8CFA-D72CCB964C00}" type="presParOf" srcId="{F114BE53-629A-419D-B982-05C46DFBEA4B}" destId="{328ACAA1-17EA-46AD-8177-4122B2D50234}" srcOrd="5" destOrd="0" presId="urn:microsoft.com/office/officeart/2008/layout/VerticalAccentList"/>
    <dgm:cxn modelId="{D9EE573A-A28B-467D-BB10-69EFD668A614}" type="presParOf" srcId="{F114BE53-629A-419D-B982-05C46DFBEA4B}" destId="{54879D8C-0575-49F1-B917-41D8359E8AE4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BD31AA4-2E84-4345-B1EE-9A82B4B0E7E3}" type="doc">
      <dgm:prSet loTypeId="urn:microsoft.com/office/officeart/2005/8/layout/list1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7F2B1882-0BAC-4FF9-9CD6-BFA4C78503A1}">
      <dgm:prSet custT="1"/>
      <dgm:spPr/>
      <dgm:t>
        <a:bodyPr/>
        <a:lstStyle/>
        <a:p>
          <a:r>
            <a:rPr lang="it-IT" sz="1800" dirty="0"/>
            <a:t>Messa in sicurezza non sono di strade/ponti/reti idriche-elettriche/acquedotti, ma anche stabilimenti, fabbriche, unità produttive</a:t>
          </a:r>
        </a:p>
      </dgm:t>
    </dgm:pt>
    <dgm:pt modelId="{EC5AF545-0449-476A-9A66-717DBF826564}" type="parTrans" cxnId="{F9551592-5E3E-4DC2-A6A9-C8B1AA9A5222}">
      <dgm:prSet/>
      <dgm:spPr/>
      <dgm:t>
        <a:bodyPr/>
        <a:lstStyle/>
        <a:p>
          <a:endParaRPr lang="it-IT"/>
        </a:p>
      </dgm:t>
    </dgm:pt>
    <dgm:pt modelId="{4DB33ED2-72FC-41D1-8105-27DDD0BE9CB9}" type="sibTrans" cxnId="{F9551592-5E3E-4DC2-A6A9-C8B1AA9A5222}">
      <dgm:prSet/>
      <dgm:spPr/>
      <dgm:t>
        <a:bodyPr/>
        <a:lstStyle/>
        <a:p>
          <a:endParaRPr lang="it-IT"/>
        </a:p>
      </dgm:t>
    </dgm:pt>
    <dgm:pt modelId="{25E3D847-B441-4891-9263-106ED516260E}">
      <dgm:prSet custT="1"/>
      <dgm:spPr/>
      <dgm:t>
        <a:bodyPr/>
        <a:lstStyle/>
        <a:p>
          <a:r>
            <a:rPr lang="it-IT" sz="1800" dirty="0"/>
            <a:t>Misure a sostegno per eventuali delocalizzazioni in caso di zone a rischio</a:t>
          </a:r>
        </a:p>
      </dgm:t>
    </dgm:pt>
    <dgm:pt modelId="{0C953A50-3360-4C48-B7A8-DE45164EED77}" type="parTrans" cxnId="{E023E0F1-47A1-491E-A23C-6B14E216FC88}">
      <dgm:prSet/>
      <dgm:spPr/>
      <dgm:t>
        <a:bodyPr/>
        <a:lstStyle/>
        <a:p>
          <a:endParaRPr lang="it-IT"/>
        </a:p>
      </dgm:t>
    </dgm:pt>
    <dgm:pt modelId="{D967A0E0-CB20-4353-BA89-B8C053943F87}" type="sibTrans" cxnId="{E023E0F1-47A1-491E-A23C-6B14E216FC88}">
      <dgm:prSet/>
      <dgm:spPr/>
      <dgm:t>
        <a:bodyPr/>
        <a:lstStyle/>
        <a:p>
          <a:endParaRPr lang="it-IT"/>
        </a:p>
      </dgm:t>
    </dgm:pt>
    <dgm:pt modelId="{84C812FE-8443-4B02-A72C-210D2CC6D50D}">
      <dgm:prSet custT="1"/>
      <dgm:spPr/>
      <dgm:t>
        <a:bodyPr/>
        <a:lstStyle/>
        <a:p>
          <a:r>
            <a:rPr lang="it-IT" sz="1800" dirty="0" smtClean="0"/>
            <a:t>Fondo per ricollocazione impianti che si trovano nelle zone ad alto rischio idrogeologico </a:t>
          </a:r>
          <a:endParaRPr lang="it-IT" sz="1800" dirty="0"/>
        </a:p>
      </dgm:t>
    </dgm:pt>
    <dgm:pt modelId="{ED6566B8-09FA-458E-BA9D-BC9CDF857006}" type="parTrans" cxnId="{17E1AF95-C9D0-431E-8A2C-78E3388ECCE4}">
      <dgm:prSet/>
      <dgm:spPr/>
      <dgm:t>
        <a:bodyPr/>
        <a:lstStyle/>
        <a:p>
          <a:endParaRPr lang="it-IT"/>
        </a:p>
      </dgm:t>
    </dgm:pt>
    <dgm:pt modelId="{7E58F082-C319-451D-A56B-5C2CF64EB48B}" type="sibTrans" cxnId="{17E1AF95-C9D0-431E-8A2C-78E3388ECCE4}">
      <dgm:prSet/>
      <dgm:spPr/>
      <dgm:t>
        <a:bodyPr/>
        <a:lstStyle/>
        <a:p>
          <a:endParaRPr lang="it-IT"/>
        </a:p>
      </dgm:t>
    </dgm:pt>
    <dgm:pt modelId="{85AF53AB-4424-4FAE-B894-9663A3B6AD86}">
      <dgm:prSet custT="1"/>
      <dgm:spPr/>
      <dgm:t>
        <a:bodyPr/>
        <a:lstStyle/>
        <a:p>
          <a:r>
            <a:rPr lang="it-IT" sz="1800" dirty="0"/>
            <a:t>Priorità incolumità delle persone, ma anche messa in sicurezza attività produttive</a:t>
          </a:r>
        </a:p>
      </dgm:t>
    </dgm:pt>
    <dgm:pt modelId="{4B1A5F0C-A270-4EB4-A6C5-15F155E8000D}" type="parTrans" cxnId="{287F62C7-FEDD-46C0-AC51-7AF2DFED182C}">
      <dgm:prSet/>
      <dgm:spPr/>
      <dgm:t>
        <a:bodyPr/>
        <a:lstStyle/>
        <a:p>
          <a:endParaRPr lang="it-IT"/>
        </a:p>
      </dgm:t>
    </dgm:pt>
    <dgm:pt modelId="{FBEC29DD-C427-4D58-8807-A7C4D652E28E}" type="sibTrans" cxnId="{287F62C7-FEDD-46C0-AC51-7AF2DFED182C}">
      <dgm:prSet/>
      <dgm:spPr/>
      <dgm:t>
        <a:bodyPr/>
        <a:lstStyle/>
        <a:p>
          <a:endParaRPr lang="it-IT"/>
        </a:p>
      </dgm:t>
    </dgm:pt>
    <dgm:pt modelId="{ADA01213-ED6F-4573-8C9B-C47C1830CCAA}">
      <dgm:prSet custT="1"/>
      <dgm:spPr/>
      <dgm:t>
        <a:bodyPr/>
        <a:lstStyle/>
        <a:p>
          <a:r>
            <a:rPr lang="it-IT" sz="1800" b="1" u="sng" dirty="0" smtClean="0"/>
            <a:t>Collegamento con piani di adattamento (e mitigazione) al cambiamento climatico</a:t>
          </a:r>
          <a:endParaRPr lang="it-IT" sz="1800" b="1" u="sng" dirty="0"/>
        </a:p>
      </dgm:t>
    </dgm:pt>
    <dgm:pt modelId="{38F440C3-7165-49EB-B562-87AE92ED794F}" type="sibTrans" cxnId="{652C9226-1E1C-41DD-8BE4-9EA32B23D4F5}">
      <dgm:prSet/>
      <dgm:spPr/>
      <dgm:t>
        <a:bodyPr/>
        <a:lstStyle/>
        <a:p>
          <a:endParaRPr lang="it-IT"/>
        </a:p>
      </dgm:t>
    </dgm:pt>
    <dgm:pt modelId="{5BFD1884-5385-48D6-A5D0-F4A6E1848B38}" type="parTrans" cxnId="{652C9226-1E1C-41DD-8BE4-9EA32B23D4F5}">
      <dgm:prSet/>
      <dgm:spPr/>
      <dgm:t>
        <a:bodyPr/>
        <a:lstStyle/>
        <a:p>
          <a:endParaRPr lang="it-IT"/>
        </a:p>
      </dgm:t>
    </dgm:pt>
    <dgm:pt modelId="{C0C2DD15-4E7A-40DF-B04E-8D1D001467AC}" type="pres">
      <dgm:prSet presAssocID="{8BD31AA4-2E84-4345-B1EE-9A82B4B0E7E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D20A056-D292-4732-A2FC-31A4DA067EAB}" type="pres">
      <dgm:prSet presAssocID="{85AF53AB-4424-4FAE-B894-9663A3B6AD86}" presName="parentLin" presStyleCnt="0"/>
      <dgm:spPr/>
    </dgm:pt>
    <dgm:pt modelId="{679253ED-9CAF-4CCD-B41E-1A03FD2651A5}" type="pres">
      <dgm:prSet presAssocID="{85AF53AB-4424-4FAE-B894-9663A3B6AD86}" presName="parentLeftMargin" presStyleLbl="node1" presStyleIdx="0" presStyleCnt="5"/>
      <dgm:spPr/>
      <dgm:t>
        <a:bodyPr/>
        <a:lstStyle/>
        <a:p>
          <a:endParaRPr lang="it-IT"/>
        </a:p>
      </dgm:t>
    </dgm:pt>
    <dgm:pt modelId="{9652E308-AFAD-4B0B-9D6E-333704D3C82D}" type="pres">
      <dgm:prSet presAssocID="{85AF53AB-4424-4FAE-B894-9663A3B6AD8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BD8F96D-F6AD-438C-86AE-0B6821A8C0BF}" type="pres">
      <dgm:prSet presAssocID="{85AF53AB-4424-4FAE-B894-9663A3B6AD86}" presName="negativeSpace" presStyleCnt="0"/>
      <dgm:spPr/>
    </dgm:pt>
    <dgm:pt modelId="{B37A36A4-7D8A-4BB4-B17A-0838112B5843}" type="pres">
      <dgm:prSet presAssocID="{85AF53AB-4424-4FAE-B894-9663A3B6AD86}" presName="childText" presStyleLbl="conFgAcc1" presStyleIdx="0" presStyleCnt="5">
        <dgm:presLayoutVars>
          <dgm:bulletEnabled val="1"/>
        </dgm:presLayoutVars>
      </dgm:prSet>
      <dgm:spPr/>
    </dgm:pt>
    <dgm:pt modelId="{71270FC4-FDB8-44AA-B4FE-6F5123DD13C7}" type="pres">
      <dgm:prSet presAssocID="{FBEC29DD-C427-4D58-8807-A7C4D652E28E}" presName="spaceBetweenRectangles" presStyleCnt="0"/>
      <dgm:spPr/>
    </dgm:pt>
    <dgm:pt modelId="{1689D061-D503-4DBB-BCFF-FE4BE76D6C31}" type="pres">
      <dgm:prSet presAssocID="{7F2B1882-0BAC-4FF9-9CD6-BFA4C78503A1}" presName="parentLin" presStyleCnt="0"/>
      <dgm:spPr/>
    </dgm:pt>
    <dgm:pt modelId="{88C56484-9389-438D-BDA1-B438A5AF8A61}" type="pres">
      <dgm:prSet presAssocID="{7F2B1882-0BAC-4FF9-9CD6-BFA4C78503A1}" presName="parentLeftMargin" presStyleLbl="node1" presStyleIdx="0" presStyleCnt="5"/>
      <dgm:spPr/>
      <dgm:t>
        <a:bodyPr/>
        <a:lstStyle/>
        <a:p>
          <a:endParaRPr lang="it-IT"/>
        </a:p>
      </dgm:t>
    </dgm:pt>
    <dgm:pt modelId="{95DAD233-4AB1-44D8-B3DB-F25B535E5D35}" type="pres">
      <dgm:prSet presAssocID="{7F2B1882-0BAC-4FF9-9CD6-BFA4C78503A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355B7A3-EAD4-4A7C-BA86-2DC4BE9C7DF3}" type="pres">
      <dgm:prSet presAssocID="{7F2B1882-0BAC-4FF9-9CD6-BFA4C78503A1}" presName="negativeSpace" presStyleCnt="0"/>
      <dgm:spPr/>
    </dgm:pt>
    <dgm:pt modelId="{98E65038-38F8-403B-B6EA-34CDC20138A9}" type="pres">
      <dgm:prSet presAssocID="{7F2B1882-0BAC-4FF9-9CD6-BFA4C78503A1}" presName="childText" presStyleLbl="conFgAcc1" presStyleIdx="1" presStyleCnt="5">
        <dgm:presLayoutVars>
          <dgm:bulletEnabled val="1"/>
        </dgm:presLayoutVars>
      </dgm:prSet>
      <dgm:spPr/>
    </dgm:pt>
    <dgm:pt modelId="{FE86C088-2E6B-4E3F-8175-156AF89599F8}" type="pres">
      <dgm:prSet presAssocID="{4DB33ED2-72FC-41D1-8105-27DDD0BE9CB9}" presName="spaceBetweenRectangles" presStyleCnt="0"/>
      <dgm:spPr/>
    </dgm:pt>
    <dgm:pt modelId="{8F533930-9ED9-466C-B301-207D4D93229B}" type="pres">
      <dgm:prSet presAssocID="{25E3D847-B441-4891-9263-106ED516260E}" presName="parentLin" presStyleCnt="0"/>
      <dgm:spPr/>
    </dgm:pt>
    <dgm:pt modelId="{7CE6D5AA-DB92-4CBC-B0BB-4A3D7BB71330}" type="pres">
      <dgm:prSet presAssocID="{25E3D847-B441-4891-9263-106ED516260E}" presName="parentLeftMargin" presStyleLbl="node1" presStyleIdx="1" presStyleCnt="5"/>
      <dgm:spPr/>
      <dgm:t>
        <a:bodyPr/>
        <a:lstStyle/>
        <a:p>
          <a:endParaRPr lang="it-IT"/>
        </a:p>
      </dgm:t>
    </dgm:pt>
    <dgm:pt modelId="{C30498FF-082B-4D10-B84F-5BF955133B31}" type="pres">
      <dgm:prSet presAssocID="{25E3D847-B441-4891-9263-106ED516260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EFE4227-D827-4FD1-8CD3-A3924BE2589E}" type="pres">
      <dgm:prSet presAssocID="{25E3D847-B441-4891-9263-106ED516260E}" presName="negativeSpace" presStyleCnt="0"/>
      <dgm:spPr/>
    </dgm:pt>
    <dgm:pt modelId="{1D20325A-0083-4D7D-AA2D-27609502A1A9}" type="pres">
      <dgm:prSet presAssocID="{25E3D847-B441-4891-9263-106ED516260E}" presName="childText" presStyleLbl="conFgAcc1" presStyleIdx="2" presStyleCnt="5">
        <dgm:presLayoutVars>
          <dgm:bulletEnabled val="1"/>
        </dgm:presLayoutVars>
      </dgm:prSet>
      <dgm:spPr/>
    </dgm:pt>
    <dgm:pt modelId="{0EABEAA2-238E-4AFF-B060-51A0FD3E451C}" type="pres">
      <dgm:prSet presAssocID="{D967A0E0-CB20-4353-BA89-B8C053943F87}" presName="spaceBetweenRectangles" presStyleCnt="0"/>
      <dgm:spPr/>
    </dgm:pt>
    <dgm:pt modelId="{8BB19C35-1333-436D-B96E-2BC4A2A0B1A9}" type="pres">
      <dgm:prSet presAssocID="{84C812FE-8443-4B02-A72C-210D2CC6D50D}" presName="parentLin" presStyleCnt="0"/>
      <dgm:spPr/>
    </dgm:pt>
    <dgm:pt modelId="{D5F1BDF0-62DD-4460-959D-5287AE7AF276}" type="pres">
      <dgm:prSet presAssocID="{84C812FE-8443-4B02-A72C-210D2CC6D50D}" presName="parentLeftMargin" presStyleLbl="node1" presStyleIdx="2" presStyleCnt="5"/>
      <dgm:spPr/>
      <dgm:t>
        <a:bodyPr/>
        <a:lstStyle/>
        <a:p>
          <a:endParaRPr lang="it-IT"/>
        </a:p>
      </dgm:t>
    </dgm:pt>
    <dgm:pt modelId="{25134DB2-1C84-4D7E-9F50-32DE18719FD8}" type="pres">
      <dgm:prSet presAssocID="{84C812FE-8443-4B02-A72C-210D2CC6D50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0229D50-6577-48B6-81DA-49D7BB63AA49}" type="pres">
      <dgm:prSet presAssocID="{84C812FE-8443-4B02-A72C-210D2CC6D50D}" presName="negativeSpace" presStyleCnt="0"/>
      <dgm:spPr/>
    </dgm:pt>
    <dgm:pt modelId="{2D3023D4-4E3D-4409-A8AA-43EFEF6818D2}" type="pres">
      <dgm:prSet presAssocID="{84C812FE-8443-4B02-A72C-210D2CC6D50D}" presName="childText" presStyleLbl="conFgAcc1" presStyleIdx="3" presStyleCnt="5">
        <dgm:presLayoutVars>
          <dgm:bulletEnabled val="1"/>
        </dgm:presLayoutVars>
      </dgm:prSet>
      <dgm:spPr/>
    </dgm:pt>
    <dgm:pt modelId="{A1B36C4C-8AAA-4FA1-822E-0A771555A67D}" type="pres">
      <dgm:prSet presAssocID="{7E58F082-C319-451D-A56B-5C2CF64EB48B}" presName="spaceBetweenRectangles" presStyleCnt="0"/>
      <dgm:spPr/>
    </dgm:pt>
    <dgm:pt modelId="{5C8FDC36-0B94-4722-AE3B-8C8D347082B5}" type="pres">
      <dgm:prSet presAssocID="{ADA01213-ED6F-4573-8C9B-C47C1830CCAA}" presName="parentLin" presStyleCnt="0"/>
      <dgm:spPr/>
    </dgm:pt>
    <dgm:pt modelId="{EA0B5104-FFEF-4E1F-9007-F8D757349860}" type="pres">
      <dgm:prSet presAssocID="{ADA01213-ED6F-4573-8C9B-C47C1830CCAA}" presName="parentLeftMargin" presStyleLbl="node1" presStyleIdx="3" presStyleCnt="5"/>
      <dgm:spPr/>
      <dgm:t>
        <a:bodyPr/>
        <a:lstStyle/>
        <a:p>
          <a:endParaRPr lang="it-IT"/>
        </a:p>
      </dgm:t>
    </dgm:pt>
    <dgm:pt modelId="{644C1156-BFDF-4237-A7E5-5A0FB7498E3A}" type="pres">
      <dgm:prSet presAssocID="{ADA01213-ED6F-4573-8C9B-C47C1830CCA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7D5CA1A-8F87-4FBF-94CD-973955243795}" type="pres">
      <dgm:prSet presAssocID="{ADA01213-ED6F-4573-8C9B-C47C1830CCAA}" presName="negativeSpace" presStyleCnt="0"/>
      <dgm:spPr/>
    </dgm:pt>
    <dgm:pt modelId="{2A96B0CB-C22D-4C93-998D-E19E77D6A3B0}" type="pres">
      <dgm:prSet presAssocID="{ADA01213-ED6F-4573-8C9B-C47C1830CCA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4C062ECA-5CB8-43BA-A5AE-8679D4752A74}" type="presOf" srcId="{85AF53AB-4424-4FAE-B894-9663A3B6AD86}" destId="{9652E308-AFAD-4B0B-9D6E-333704D3C82D}" srcOrd="1" destOrd="0" presId="urn:microsoft.com/office/officeart/2005/8/layout/list1"/>
    <dgm:cxn modelId="{C9A6CC15-E556-4CB2-ADAC-3D49A79F2F26}" type="presOf" srcId="{84C812FE-8443-4B02-A72C-210D2CC6D50D}" destId="{D5F1BDF0-62DD-4460-959D-5287AE7AF276}" srcOrd="0" destOrd="0" presId="urn:microsoft.com/office/officeart/2005/8/layout/list1"/>
    <dgm:cxn modelId="{287F62C7-FEDD-46C0-AC51-7AF2DFED182C}" srcId="{8BD31AA4-2E84-4345-B1EE-9A82B4B0E7E3}" destId="{85AF53AB-4424-4FAE-B894-9663A3B6AD86}" srcOrd="0" destOrd="0" parTransId="{4B1A5F0C-A270-4EB4-A6C5-15F155E8000D}" sibTransId="{FBEC29DD-C427-4D58-8807-A7C4D652E28E}"/>
    <dgm:cxn modelId="{1DEF21F8-1CAF-4AEA-810A-B5F6F77C4745}" type="presOf" srcId="{7F2B1882-0BAC-4FF9-9CD6-BFA4C78503A1}" destId="{88C56484-9389-438D-BDA1-B438A5AF8A61}" srcOrd="0" destOrd="0" presId="urn:microsoft.com/office/officeart/2005/8/layout/list1"/>
    <dgm:cxn modelId="{652C9226-1E1C-41DD-8BE4-9EA32B23D4F5}" srcId="{8BD31AA4-2E84-4345-B1EE-9A82B4B0E7E3}" destId="{ADA01213-ED6F-4573-8C9B-C47C1830CCAA}" srcOrd="4" destOrd="0" parTransId="{5BFD1884-5385-48D6-A5D0-F4A6E1848B38}" sibTransId="{38F440C3-7165-49EB-B562-87AE92ED794F}"/>
    <dgm:cxn modelId="{CF39DB55-FADB-48D3-A93F-A1F9FEE5BAD3}" type="presOf" srcId="{25E3D847-B441-4891-9263-106ED516260E}" destId="{7CE6D5AA-DB92-4CBC-B0BB-4A3D7BB71330}" srcOrd="0" destOrd="0" presId="urn:microsoft.com/office/officeart/2005/8/layout/list1"/>
    <dgm:cxn modelId="{75FDB188-66A3-4298-8329-052254071D84}" type="presOf" srcId="{84C812FE-8443-4B02-A72C-210D2CC6D50D}" destId="{25134DB2-1C84-4D7E-9F50-32DE18719FD8}" srcOrd="1" destOrd="0" presId="urn:microsoft.com/office/officeart/2005/8/layout/list1"/>
    <dgm:cxn modelId="{17E1AF95-C9D0-431E-8A2C-78E3388ECCE4}" srcId="{8BD31AA4-2E84-4345-B1EE-9A82B4B0E7E3}" destId="{84C812FE-8443-4B02-A72C-210D2CC6D50D}" srcOrd="3" destOrd="0" parTransId="{ED6566B8-09FA-458E-BA9D-BC9CDF857006}" sibTransId="{7E58F082-C319-451D-A56B-5C2CF64EB48B}"/>
    <dgm:cxn modelId="{895F1652-4478-4557-9906-55B2D18E2558}" type="presOf" srcId="{ADA01213-ED6F-4573-8C9B-C47C1830CCAA}" destId="{EA0B5104-FFEF-4E1F-9007-F8D757349860}" srcOrd="0" destOrd="0" presId="urn:microsoft.com/office/officeart/2005/8/layout/list1"/>
    <dgm:cxn modelId="{4B525A59-9C1F-44B3-8E16-918A7B1885FF}" type="presOf" srcId="{ADA01213-ED6F-4573-8C9B-C47C1830CCAA}" destId="{644C1156-BFDF-4237-A7E5-5A0FB7498E3A}" srcOrd="1" destOrd="0" presId="urn:microsoft.com/office/officeart/2005/8/layout/list1"/>
    <dgm:cxn modelId="{E023E0F1-47A1-491E-A23C-6B14E216FC88}" srcId="{8BD31AA4-2E84-4345-B1EE-9A82B4B0E7E3}" destId="{25E3D847-B441-4891-9263-106ED516260E}" srcOrd="2" destOrd="0" parTransId="{0C953A50-3360-4C48-B7A8-DE45164EED77}" sibTransId="{D967A0E0-CB20-4353-BA89-B8C053943F87}"/>
    <dgm:cxn modelId="{34DD5B2F-338B-4120-9BE4-E9F9261B1AC6}" type="presOf" srcId="{85AF53AB-4424-4FAE-B894-9663A3B6AD86}" destId="{679253ED-9CAF-4CCD-B41E-1A03FD2651A5}" srcOrd="0" destOrd="0" presId="urn:microsoft.com/office/officeart/2005/8/layout/list1"/>
    <dgm:cxn modelId="{F9551592-5E3E-4DC2-A6A9-C8B1AA9A5222}" srcId="{8BD31AA4-2E84-4345-B1EE-9A82B4B0E7E3}" destId="{7F2B1882-0BAC-4FF9-9CD6-BFA4C78503A1}" srcOrd="1" destOrd="0" parTransId="{EC5AF545-0449-476A-9A66-717DBF826564}" sibTransId="{4DB33ED2-72FC-41D1-8105-27DDD0BE9CB9}"/>
    <dgm:cxn modelId="{C96F80F3-22B1-48C0-A81F-909BEAD19F9C}" type="presOf" srcId="{8BD31AA4-2E84-4345-B1EE-9A82B4B0E7E3}" destId="{C0C2DD15-4E7A-40DF-B04E-8D1D001467AC}" srcOrd="0" destOrd="0" presId="urn:microsoft.com/office/officeart/2005/8/layout/list1"/>
    <dgm:cxn modelId="{9644CB23-B482-473B-969E-3BD93E0E929A}" type="presOf" srcId="{25E3D847-B441-4891-9263-106ED516260E}" destId="{C30498FF-082B-4D10-B84F-5BF955133B31}" srcOrd="1" destOrd="0" presId="urn:microsoft.com/office/officeart/2005/8/layout/list1"/>
    <dgm:cxn modelId="{8CBCC0EE-DF7D-49ED-B2D9-1FE20B28ECD4}" type="presOf" srcId="{7F2B1882-0BAC-4FF9-9CD6-BFA4C78503A1}" destId="{95DAD233-4AB1-44D8-B3DB-F25B535E5D35}" srcOrd="1" destOrd="0" presId="urn:microsoft.com/office/officeart/2005/8/layout/list1"/>
    <dgm:cxn modelId="{BB0C43CA-B42B-49ED-A063-73B51D4294F7}" type="presParOf" srcId="{C0C2DD15-4E7A-40DF-B04E-8D1D001467AC}" destId="{2D20A056-D292-4732-A2FC-31A4DA067EAB}" srcOrd="0" destOrd="0" presId="urn:microsoft.com/office/officeart/2005/8/layout/list1"/>
    <dgm:cxn modelId="{26FCFDC3-EC2E-4CB3-86C7-50FF0049C178}" type="presParOf" srcId="{2D20A056-D292-4732-A2FC-31A4DA067EAB}" destId="{679253ED-9CAF-4CCD-B41E-1A03FD2651A5}" srcOrd="0" destOrd="0" presId="urn:microsoft.com/office/officeart/2005/8/layout/list1"/>
    <dgm:cxn modelId="{07904A3A-48B2-46EB-A772-3A663719AC4E}" type="presParOf" srcId="{2D20A056-D292-4732-A2FC-31A4DA067EAB}" destId="{9652E308-AFAD-4B0B-9D6E-333704D3C82D}" srcOrd="1" destOrd="0" presId="urn:microsoft.com/office/officeart/2005/8/layout/list1"/>
    <dgm:cxn modelId="{24935B65-7DA2-4891-A7B2-7C47C6A2D6EE}" type="presParOf" srcId="{C0C2DD15-4E7A-40DF-B04E-8D1D001467AC}" destId="{9BD8F96D-F6AD-438C-86AE-0B6821A8C0BF}" srcOrd="1" destOrd="0" presId="urn:microsoft.com/office/officeart/2005/8/layout/list1"/>
    <dgm:cxn modelId="{24C31138-D14A-4EDE-83BF-2ED7CD462E89}" type="presParOf" srcId="{C0C2DD15-4E7A-40DF-B04E-8D1D001467AC}" destId="{B37A36A4-7D8A-4BB4-B17A-0838112B5843}" srcOrd="2" destOrd="0" presId="urn:microsoft.com/office/officeart/2005/8/layout/list1"/>
    <dgm:cxn modelId="{291E0A89-ED16-4875-A60D-AE4BD33D8E97}" type="presParOf" srcId="{C0C2DD15-4E7A-40DF-B04E-8D1D001467AC}" destId="{71270FC4-FDB8-44AA-B4FE-6F5123DD13C7}" srcOrd="3" destOrd="0" presId="urn:microsoft.com/office/officeart/2005/8/layout/list1"/>
    <dgm:cxn modelId="{3119A423-461F-4190-AB5E-C8F9B3C2FF74}" type="presParOf" srcId="{C0C2DD15-4E7A-40DF-B04E-8D1D001467AC}" destId="{1689D061-D503-4DBB-BCFF-FE4BE76D6C31}" srcOrd="4" destOrd="0" presId="urn:microsoft.com/office/officeart/2005/8/layout/list1"/>
    <dgm:cxn modelId="{EED110FC-6DB6-43C9-8E12-ED1CB395D83C}" type="presParOf" srcId="{1689D061-D503-4DBB-BCFF-FE4BE76D6C31}" destId="{88C56484-9389-438D-BDA1-B438A5AF8A61}" srcOrd="0" destOrd="0" presId="urn:microsoft.com/office/officeart/2005/8/layout/list1"/>
    <dgm:cxn modelId="{167EC5A5-7B9F-48D5-8C55-44D157D7BD60}" type="presParOf" srcId="{1689D061-D503-4DBB-BCFF-FE4BE76D6C31}" destId="{95DAD233-4AB1-44D8-B3DB-F25B535E5D35}" srcOrd="1" destOrd="0" presId="urn:microsoft.com/office/officeart/2005/8/layout/list1"/>
    <dgm:cxn modelId="{62A1029D-801C-4F4E-82D3-5268254C3591}" type="presParOf" srcId="{C0C2DD15-4E7A-40DF-B04E-8D1D001467AC}" destId="{0355B7A3-EAD4-4A7C-BA86-2DC4BE9C7DF3}" srcOrd="5" destOrd="0" presId="urn:microsoft.com/office/officeart/2005/8/layout/list1"/>
    <dgm:cxn modelId="{726FFBEE-D7DF-488C-9D23-3F86112ABA50}" type="presParOf" srcId="{C0C2DD15-4E7A-40DF-B04E-8D1D001467AC}" destId="{98E65038-38F8-403B-B6EA-34CDC20138A9}" srcOrd="6" destOrd="0" presId="urn:microsoft.com/office/officeart/2005/8/layout/list1"/>
    <dgm:cxn modelId="{62A8C9F7-9F08-43FC-8FBB-615E0402CB3B}" type="presParOf" srcId="{C0C2DD15-4E7A-40DF-B04E-8D1D001467AC}" destId="{FE86C088-2E6B-4E3F-8175-156AF89599F8}" srcOrd="7" destOrd="0" presId="urn:microsoft.com/office/officeart/2005/8/layout/list1"/>
    <dgm:cxn modelId="{23CFA375-8C3B-4F0D-AA8D-B55A29E1235B}" type="presParOf" srcId="{C0C2DD15-4E7A-40DF-B04E-8D1D001467AC}" destId="{8F533930-9ED9-466C-B301-207D4D93229B}" srcOrd="8" destOrd="0" presId="urn:microsoft.com/office/officeart/2005/8/layout/list1"/>
    <dgm:cxn modelId="{80F3B1F6-ED26-48F1-AB60-2FAAD17A876B}" type="presParOf" srcId="{8F533930-9ED9-466C-B301-207D4D93229B}" destId="{7CE6D5AA-DB92-4CBC-B0BB-4A3D7BB71330}" srcOrd="0" destOrd="0" presId="urn:microsoft.com/office/officeart/2005/8/layout/list1"/>
    <dgm:cxn modelId="{FB952CE1-C554-4845-AFDB-0E4C48E256DB}" type="presParOf" srcId="{8F533930-9ED9-466C-B301-207D4D93229B}" destId="{C30498FF-082B-4D10-B84F-5BF955133B31}" srcOrd="1" destOrd="0" presId="urn:microsoft.com/office/officeart/2005/8/layout/list1"/>
    <dgm:cxn modelId="{C8CA95C8-9FEF-4588-BAA2-8978593C7FE9}" type="presParOf" srcId="{C0C2DD15-4E7A-40DF-B04E-8D1D001467AC}" destId="{FEFE4227-D827-4FD1-8CD3-A3924BE2589E}" srcOrd="9" destOrd="0" presId="urn:microsoft.com/office/officeart/2005/8/layout/list1"/>
    <dgm:cxn modelId="{3A86E73A-2870-4259-98F4-F7E5F3EDE935}" type="presParOf" srcId="{C0C2DD15-4E7A-40DF-B04E-8D1D001467AC}" destId="{1D20325A-0083-4D7D-AA2D-27609502A1A9}" srcOrd="10" destOrd="0" presId="urn:microsoft.com/office/officeart/2005/8/layout/list1"/>
    <dgm:cxn modelId="{BDEA236F-3A73-43BA-8A87-E9359CFC55E1}" type="presParOf" srcId="{C0C2DD15-4E7A-40DF-B04E-8D1D001467AC}" destId="{0EABEAA2-238E-4AFF-B060-51A0FD3E451C}" srcOrd="11" destOrd="0" presId="urn:microsoft.com/office/officeart/2005/8/layout/list1"/>
    <dgm:cxn modelId="{96E9AC84-2929-428E-B0A0-4A519AFB81CF}" type="presParOf" srcId="{C0C2DD15-4E7A-40DF-B04E-8D1D001467AC}" destId="{8BB19C35-1333-436D-B96E-2BC4A2A0B1A9}" srcOrd="12" destOrd="0" presId="urn:microsoft.com/office/officeart/2005/8/layout/list1"/>
    <dgm:cxn modelId="{2B1918E8-F71B-4E91-8318-03B967CFB6DC}" type="presParOf" srcId="{8BB19C35-1333-436D-B96E-2BC4A2A0B1A9}" destId="{D5F1BDF0-62DD-4460-959D-5287AE7AF276}" srcOrd="0" destOrd="0" presId="urn:microsoft.com/office/officeart/2005/8/layout/list1"/>
    <dgm:cxn modelId="{7FFEE5E7-45E6-4995-9551-F0946BBDD75F}" type="presParOf" srcId="{8BB19C35-1333-436D-B96E-2BC4A2A0B1A9}" destId="{25134DB2-1C84-4D7E-9F50-32DE18719FD8}" srcOrd="1" destOrd="0" presId="urn:microsoft.com/office/officeart/2005/8/layout/list1"/>
    <dgm:cxn modelId="{1CF5F3CD-E3AC-4B86-AE73-051F35643599}" type="presParOf" srcId="{C0C2DD15-4E7A-40DF-B04E-8D1D001467AC}" destId="{10229D50-6577-48B6-81DA-49D7BB63AA49}" srcOrd="13" destOrd="0" presId="urn:microsoft.com/office/officeart/2005/8/layout/list1"/>
    <dgm:cxn modelId="{FF488904-3C55-4F7C-ACA7-817ECBB1C194}" type="presParOf" srcId="{C0C2DD15-4E7A-40DF-B04E-8D1D001467AC}" destId="{2D3023D4-4E3D-4409-A8AA-43EFEF6818D2}" srcOrd="14" destOrd="0" presId="urn:microsoft.com/office/officeart/2005/8/layout/list1"/>
    <dgm:cxn modelId="{80DDA138-5843-452F-BB89-DEE2D5F061EA}" type="presParOf" srcId="{C0C2DD15-4E7A-40DF-B04E-8D1D001467AC}" destId="{A1B36C4C-8AAA-4FA1-822E-0A771555A67D}" srcOrd="15" destOrd="0" presId="urn:microsoft.com/office/officeart/2005/8/layout/list1"/>
    <dgm:cxn modelId="{76772B1C-6450-41CF-AD03-1EA21EF64BB3}" type="presParOf" srcId="{C0C2DD15-4E7A-40DF-B04E-8D1D001467AC}" destId="{5C8FDC36-0B94-4722-AE3B-8C8D347082B5}" srcOrd="16" destOrd="0" presId="urn:microsoft.com/office/officeart/2005/8/layout/list1"/>
    <dgm:cxn modelId="{53BF78A0-99E3-459C-9FC1-CCF1C0745237}" type="presParOf" srcId="{5C8FDC36-0B94-4722-AE3B-8C8D347082B5}" destId="{EA0B5104-FFEF-4E1F-9007-F8D757349860}" srcOrd="0" destOrd="0" presId="urn:microsoft.com/office/officeart/2005/8/layout/list1"/>
    <dgm:cxn modelId="{5D3F6905-1AA2-4CCD-94E9-0EC943732998}" type="presParOf" srcId="{5C8FDC36-0B94-4722-AE3B-8C8D347082B5}" destId="{644C1156-BFDF-4237-A7E5-5A0FB7498E3A}" srcOrd="1" destOrd="0" presId="urn:microsoft.com/office/officeart/2005/8/layout/list1"/>
    <dgm:cxn modelId="{FD0A30DC-0F06-4BFE-A715-ADADF22E99B1}" type="presParOf" srcId="{C0C2DD15-4E7A-40DF-B04E-8D1D001467AC}" destId="{77D5CA1A-8F87-4FBF-94CD-973955243795}" srcOrd="17" destOrd="0" presId="urn:microsoft.com/office/officeart/2005/8/layout/list1"/>
    <dgm:cxn modelId="{9EFA4CD1-151E-4650-98A3-6E7ABBE72BAA}" type="presParOf" srcId="{C0C2DD15-4E7A-40DF-B04E-8D1D001467AC}" destId="{2A96B0CB-C22D-4C93-998D-E19E77D6A3B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178128EE-3F59-48E7-96BF-74C596208556}" type="doc">
      <dgm:prSet loTypeId="urn:microsoft.com/office/officeart/2008/layout/VerticalCurvedList" loCatId="list" qsTypeId="urn:microsoft.com/office/officeart/2005/8/quickstyle/3d6" qsCatId="3D" csTypeId="urn:microsoft.com/office/officeart/2005/8/colors/colorful4" csCatId="colorful"/>
      <dgm:spPr/>
      <dgm:t>
        <a:bodyPr/>
        <a:lstStyle/>
        <a:p>
          <a:endParaRPr lang="it-IT"/>
        </a:p>
      </dgm:t>
    </dgm:pt>
    <dgm:pt modelId="{60DAEAEC-AC61-456E-92DC-2A6CFF18BF51}">
      <dgm:prSet/>
      <dgm:spPr/>
      <dgm:t>
        <a:bodyPr/>
        <a:lstStyle/>
        <a:p>
          <a:r>
            <a:rPr lang="it-IT" dirty="0">
              <a:latin typeface="Calibri Light" panose="020F0302020204030204" pitchFamily="34" charset="0"/>
              <a:cs typeface="Calibri Light" panose="020F0302020204030204" pitchFamily="34" charset="0"/>
            </a:rPr>
            <a:t>Mappare e valutare impatto negativo cambiamenti climatici su ambiente economico regionale e lavoratori</a:t>
          </a:r>
        </a:p>
      </dgm:t>
    </dgm:pt>
    <dgm:pt modelId="{6CF2E4A6-15C0-42E3-9A73-91CD7C1FE282}" type="parTrans" cxnId="{9AD15C27-B636-4737-916D-E6EBD023DED4}">
      <dgm:prSet/>
      <dgm:spPr/>
      <dgm:t>
        <a:bodyPr/>
        <a:lstStyle/>
        <a:p>
          <a:endParaRPr lang="it-IT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3C0C3BCA-52EE-4982-A104-DD7D818384A0}" type="sibTrans" cxnId="{9AD15C27-B636-4737-916D-E6EBD023DED4}">
      <dgm:prSet/>
      <dgm:spPr/>
      <dgm:t>
        <a:bodyPr/>
        <a:lstStyle/>
        <a:p>
          <a:endParaRPr lang="it-IT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E4B75341-1739-4E12-936B-CAAD411E1145}">
      <dgm:prSet/>
      <dgm:spPr/>
      <dgm:t>
        <a:bodyPr/>
        <a:lstStyle/>
        <a:p>
          <a:r>
            <a:rPr lang="it-IT">
              <a:latin typeface="Calibri Light" panose="020F0302020204030204" pitchFamily="34" charset="0"/>
              <a:cs typeface="Calibri Light" panose="020F0302020204030204" pitchFamily="34" charset="0"/>
            </a:rPr>
            <a:t>Invitare le amministrazioni a definire strategie di adattamento regionali e locali garantendo il coinvolgimento dei sindacati – tavoli tecnici ad hoc</a:t>
          </a:r>
        </a:p>
      </dgm:t>
    </dgm:pt>
    <dgm:pt modelId="{A131CFE5-B9DE-4559-AE78-933BB534EDC1}" type="parTrans" cxnId="{47CCD903-21A1-48B5-922F-DA9778863EC7}">
      <dgm:prSet/>
      <dgm:spPr/>
      <dgm:t>
        <a:bodyPr/>
        <a:lstStyle/>
        <a:p>
          <a:endParaRPr lang="it-IT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97A95B9D-060E-4D14-907D-D9C7EDCE02D1}" type="sibTrans" cxnId="{47CCD903-21A1-48B5-922F-DA9778863EC7}">
      <dgm:prSet/>
      <dgm:spPr/>
      <dgm:t>
        <a:bodyPr/>
        <a:lstStyle/>
        <a:p>
          <a:endParaRPr lang="it-IT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2B8DFF08-A837-492F-8758-5341B5F730C7}">
      <dgm:prSet/>
      <dgm:spPr/>
      <dgm:t>
        <a:bodyPr/>
        <a:lstStyle/>
        <a:p>
          <a:r>
            <a:rPr lang="it-IT" dirty="0">
              <a:latin typeface="Calibri Light" panose="020F0302020204030204" pitchFamily="34" charset="0"/>
              <a:cs typeface="Calibri Light" panose="020F0302020204030204" pitchFamily="34" charset="0"/>
            </a:rPr>
            <a:t>Nelle zone più colpite, promuovere azioni di strategie di diversificazione economica sul lungo termine e di adeguate misure di protezione sociale</a:t>
          </a:r>
        </a:p>
      </dgm:t>
    </dgm:pt>
    <dgm:pt modelId="{900127CC-1F15-4B2D-BD22-BC03C5A51DDF}" type="parTrans" cxnId="{C77E6CFC-D97E-4D34-B9F8-36E3F821AD07}">
      <dgm:prSet/>
      <dgm:spPr/>
      <dgm:t>
        <a:bodyPr/>
        <a:lstStyle/>
        <a:p>
          <a:endParaRPr lang="it-IT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97FD77FC-501C-47EE-9B59-80D590D0A867}" type="sibTrans" cxnId="{C77E6CFC-D97E-4D34-B9F8-36E3F821AD07}">
      <dgm:prSet/>
      <dgm:spPr/>
      <dgm:t>
        <a:bodyPr/>
        <a:lstStyle/>
        <a:p>
          <a:endParaRPr lang="it-IT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820C8B37-788A-416E-B40D-4AAF301F0315}" type="pres">
      <dgm:prSet presAssocID="{178128EE-3F59-48E7-96BF-74C59620855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995FB52D-81B2-47D3-A0EC-A3732CCEF2DD}" type="pres">
      <dgm:prSet presAssocID="{178128EE-3F59-48E7-96BF-74C596208556}" presName="Name1" presStyleCnt="0"/>
      <dgm:spPr/>
    </dgm:pt>
    <dgm:pt modelId="{9DEAB00B-5381-4156-81C2-29EF1748724A}" type="pres">
      <dgm:prSet presAssocID="{178128EE-3F59-48E7-96BF-74C596208556}" presName="cycle" presStyleCnt="0"/>
      <dgm:spPr/>
    </dgm:pt>
    <dgm:pt modelId="{60F9A760-FCF1-4C72-B57C-A0004671A625}" type="pres">
      <dgm:prSet presAssocID="{178128EE-3F59-48E7-96BF-74C596208556}" presName="srcNode" presStyleLbl="node1" presStyleIdx="0" presStyleCnt="3"/>
      <dgm:spPr/>
    </dgm:pt>
    <dgm:pt modelId="{7F698DEE-7369-4661-BBD3-F31CC39AB6D0}" type="pres">
      <dgm:prSet presAssocID="{178128EE-3F59-48E7-96BF-74C596208556}" presName="conn" presStyleLbl="parChTrans1D2" presStyleIdx="0" presStyleCnt="1"/>
      <dgm:spPr/>
      <dgm:t>
        <a:bodyPr/>
        <a:lstStyle/>
        <a:p>
          <a:endParaRPr lang="it-IT"/>
        </a:p>
      </dgm:t>
    </dgm:pt>
    <dgm:pt modelId="{ED771B86-1473-43C6-A7C8-D020A08951FC}" type="pres">
      <dgm:prSet presAssocID="{178128EE-3F59-48E7-96BF-74C596208556}" presName="extraNode" presStyleLbl="node1" presStyleIdx="0" presStyleCnt="3"/>
      <dgm:spPr/>
    </dgm:pt>
    <dgm:pt modelId="{A17E12DE-7F0B-48A9-8C88-545B94077297}" type="pres">
      <dgm:prSet presAssocID="{178128EE-3F59-48E7-96BF-74C596208556}" presName="dstNode" presStyleLbl="node1" presStyleIdx="0" presStyleCnt="3"/>
      <dgm:spPr/>
    </dgm:pt>
    <dgm:pt modelId="{94C5918B-9DE4-44D0-A1AB-6F81BB5FA6A8}" type="pres">
      <dgm:prSet presAssocID="{60DAEAEC-AC61-456E-92DC-2A6CFF18BF51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929A194-1C83-4C8C-B3B0-73AED3AC9A9B}" type="pres">
      <dgm:prSet presAssocID="{60DAEAEC-AC61-456E-92DC-2A6CFF18BF51}" presName="accent_1" presStyleCnt="0"/>
      <dgm:spPr/>
    </dgm:pt>
    <dgm:pt modelId="{4966A234-78D6-4E41-9655-2CF794CAE035}" type="pres">
      <dgm:prSet presAssocID="{60DAEAEC-AC61-456E-92DC-2A6CFF18BF51}" presName="accentRepeatNode" presStyleLbl="solidFgAcc1" presStyleIdx="0" presStyleCnt="3"/>
      <dgm:spPr/>
    </dgm:pt>
    <dgm:pt modelId="{5F814835-3663-43E6-BAA7-8AB9DD4CA850}" type="pres">
      <dgm:prSet presAssocID="{E4B75341-1739-4E12-936B-CAAD411E1145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A411F6C-DF54-4D4A-BA3E-3293DD690E83}" type="pres">
      <dgm:prSet presAssocID="{E4B75341-1739-4E12-936B-CAAD411E1145}" presName="accent_2" presStyleCnt="0"/>
      <dgm:spPr/>
    </dgm:pt>
    <dgm:pt modelId="{FAE7A4A2-DA7F-4E64-9648-5A7FE279FA71}" type="pres">
      <dgm:prSet presAssocID="{E4B75341-1739-4E12-936B-CAAD411E1145}" presName="accentRepeatNode" presStyleLbl="solidFgAcc1" presStyleIdx="1" presStyleCnt="3"/>
      <dgm:spPr/>
    </dgm:pt>
    <dgm:pt modelId="{7B0C9F1B-2C8C-4860-AFCB-824A86AECFD0}" type="pres">
      <dgm:prSet presAssocID="{2B8DFF08-A837-492F-8758-5341B5F730C7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CFE2C74-9C8E-4DC0-A025-E42F3AEFCD3C}" type="pres">
      <dgm:prSet presAssocID="{2B8DFF08-A837-492F-8758-5341B5F730C7}" presName="accent_3" presStyleCnt="0"/>
      <dgm:spPr/>
    </dgm:pt>
    <dgm:pt modelId="{61851189-4315-4314-B99D-34A5DD340586}" type="pres">
      <dgm:prSet presAssocID="{2B8DFF08-A837-492F-8758-5341B5F730C7}" presName="accentRepeatNode" presStyleLbl="solidFgAcc1" presStyleIdx="2" presStyleCnt="3"/>
      <dgm:spPr/>
    </dgm:pt>
  </dgm:ptLst>
  <dgm:cxnLst>
    <dgm:cxn modelId="{8C1548C3-BBD2-4ECA-B16E-1D66F0A7F26A}" type="presOf" srcId="{2B8DFF08-A837-492F-8758-5341B5F730C7}" destId="{7B0C9F1B-2C8C-4860-AFCB-824A86AECFD0}" srcOrd="0" destOrd="0" presId="urn:microsoft.com/office/officeart/2008/layout/VerticalCurvedList"/>
    <dgm:cxn modelId="{CEAEB5F7-CF5C-466E-BA2D-61D74EA61300}" type="presOf" srcId="{3C0C3BCA-52EE-4982-A104-DD7D818384A0}" destId="{7F698DEE-7369-4661-BBD3-F31CC39AB6D0}" srcOrd="0" destOrd="0" presId="urn:microsoft.com/office/officeart/2008/layout/VerticalCurvedList"/>
    <dgm:cxn modelId="{56EC709B-788D-44D4-945D-E84E0876CFAC}" type="presOf" srcId="{E4B75341-1739-4E12-936B-CAAD411E1145}" destId="{5F814835-3663-43E6-BAA7-8AB9DD4CA850}" srcOrd="0" destOrd="0" presId="urn:microsoft.com/office/officeart/2008/layout/VerticalCurvedList"/>
    <dgm:cxn modelId="{9AD15C27-B636-4737-916D-E6EBD023DED4}" srcId="{178128EE-3F59-48E7-96BF-74C596208556}" destId="{60DAEAEC-AC61-456E-92DC-2A6CFF18BF51}" srcOrd="0" destOrd="0" parTransId="{6CF2E4A6-15C0-42E3-9A73-91CD7C1FE282}" sibTransId="{3C0C3BCA-52EE-4982-A104-DD7D818384A0}"/>
    <dgm:cxn modelId="{BDD795F0-672E-4589-94B9-B16425D10524}" type="presOf" srcId="{178128EE-3F59-48E7-96BF-74C596208556}" destId="{820C8B37-788A-416E-B40D-4AAF301F0315}" srcOrd="0" destOrd="0" presId="urn:microsoft.com/office/officeart/2008/layout/VerticalCurvedList"/>
    <dgm:cxn modelId="{C77E6CFC-D97E-4D34-B9F8-36E3F821AD07}" srcId="{178128EE-3F59-48E7-96BF-74C596208556}" destId="{2B8DFF08-A837-492F-8758-5341B5F730C7}" srcOrd="2" destOrd="0" parTransId="{900127CC-1F15-4B2D-BD22-BC03C5A51DDF}" sibTransId="{97FD77FC-501C-47EE-9B59-80D590D0A867}"/>
    <dgm:cxn modelId="{491FD3B7-0EFD-45EE-A8E9-84E554F7A535}" type="presOf" srcId="{60DAEAEC-AC61-456E-92DC-2A6CFF18BF51}" destId="{94C5918B-9DE4-44D0-A1AB-6F81BB5FA6A8}" srcOrd="0" destOrd="0" presId="urn:microsoft.com/office/officeart/2008/layout/VerticalCurvedList"/>
    <dgm:cxn modelId="{47CCD903-21A1-48B5-922F-DA9778863EC7}" srcId="{178128EE-3F59-48E7-96BF-74C596208556}" destId="{E4B75341-1739-4E12-936B-CAAD411E1145}" srcOrd="1" destOrd="0" parTransId="{A131CFE5-B9DE-4559-AE78-933BB534EDC1}" sibTransId="{97A95B9D-060E-4D14-907D-D9C7EDCE02D1}"/>
    <dgm:cxn modelId="{87E5F814-CB6C-493E-8B02-568BDD1D02AC}" type="presParOf" srcId="{820C8B37-788A-416E-B40D-4AAF301F0315}" destId="{995FB52D-81B2-47D3-A0EC-A3732CCEF2DD}" srcOrd="0" destOrd="0" presId="urn:microsoft.com/office/officeart/2008/layout/VerticalCurvedList"/>
    <dgm:cxn modelId="{DBD39AC5-2E48-476F-B449-62B05DD40513}" type="presParOf" srcId="{995FB52D-81B2-47D3-A0EC-A3732CCEF2DD}" destId="{9DEAB00B-5381-4156-81C2-29EF1748724A}" srcOrd="0" destOrd="0" presId="urn:microsoft.com/office/officeart/2008/layout/VerticalCurvedList"/>
    <dgm:cxn modelId="{014CE4A8-07D3-4E95-BF8E-F5A44D289F28}" type="presParOf" srcId="{9DEAB00B-5381-4156-81C2-29EF1748724A}" destId="{60F9A760-FCF1-4C72-B57C-A0004671A625}" srcOrd="0" destOrd="0" presId="urn:microsoft.com/office/officeart/2008/layout/VerticalCurvedList"/>
    <dgm:cxn modelId="{5AB8AAFE-D622-459C-9A99-676CE98C7A34}" type="presParOf" srcId="{9DEAB00B-5381-4156-81C2-29EF1748724A}" destId="{7F698DEE-7369-4661-BBD3-F31CC39AB6D0}" srcOrd="1" destOrd="0" presId="urn:microsoft.com/office/officeart/2008/layout/VerticalCurvedList"/>
    <dgm:cxn modelId="{75AD33FF-5A6A-4F1A-BD29-2D9906021374}" type="presParOf" srcId="{9DEAB00B-5381-4156-81C2-29EF1748724A}" destId="{ED771B86-1473-43C6-A7C8-D020A08951FC}" srcOrd="2" destOrd="0" presId="urn:microsoft.com/office/officeart/2008/layout/VerticalCurvedList"/>
    <dgm:cxn modelId="{44A46E6C-E5AA-42FE-A981-50F4E8A5B232}" type="presParOf" srcId="{9DEAB00B-5381-4156-81C2-29EF1748724A}" destId="{A17E12DE-7F0B-48A9-8C88-545B94077297}" srcOrd="3" destOrd="0" presId="urn:microsoft.com/office/officeart/2008/layout/VerticalCurvedList"/>
    <dgm:cxn modelId="{9013FB46-62FF-4D88-A860-F61A50F4023E}" type="presParOf" srcId="{995FB52D-81B2-47D3-A0EC-A3732CCEF2DD}" destId="{94C5918B-9DE4-44D0-A1AB-6F81BB5FA6A8}" srcOrd="1" destOrd="0" presId="urn:microsoft.com/office/officeart/2008/layout/VerticalCurvedList"/>
    <dgm:cxn modelId="{DA82C159-2C3F-4734-94FF-86239833D651}" type="presParOf" srcId="{995FB52D-81B2-47D3-A0EC-A3732CCEF2DD}" destId="{8929A194-1C83-4C8C-B3B0-73AED3AC9A9B}" srcOrd="2" destOrd="0" presId="urn:microsoft.com/office/officeart/2008/layout/VerticalCurvedList"/>
    <dgm:cxn modelId="{CFCBDDEE-33A8-4498-A171-B0836B58A691}" type="presParOf" srcId="{8929A194-1C83-4C8C-B3B0-73AED3AC9A9B}" destId="{4966A234-78D6-4E41-9655-2CF794CAE035}" srcOrd="0" destOrd="0" presId="urn:microsoft.com/office/officeart/2008/layout/VerticalCurvedList"/>
    <dgm:cxn modelId="{1634912D-CCB8-48D1-823B-92F5B58F8CE6}" type="presParOf" srcId="{995FB52D-81B2-47D3-A0EC-A3732CCEF2DD}" destId="{5F814835-3663-43E6-BAA7-8AB9DD4CA850}" srcOrd="3" destOrd="0" presId="urn:microsoft.com/office/officeart/2008/layout/VerticalCurvedList"/>
    <dgm:cxn modelId="{7492756B-88EF-453F-81D5-E62B79C9112E}" type="presParOf" srcId="{995FB52D-81B2-47D3-A0EC-A3732CCEF2DD}" destId="{8A411F6C-DF54-4D4A-BA3E-3293DD690E83}" srcOrd="4" destOrd="0" presId="urn:microsoft.com/office/officeart/2008/layout/VerticalCurvedList"/>
    <dgm:cxn modelId="{08F58F79-1674-410C-9E9B-B70EF3DA4A51}" type="presParOf" srcId="{8A411F6C-DF54-4D4A-BA3E-3293DD690E83}" destId="{FAE7A4A2-DA7F-4E64-9648-5A7FE279FA71}" srcOrd="0" destOrd="0" presId="urn:microsoft.com/office/officeart/2008/layout/VerticalCurvedList"/>
    <dgm:cxn modelId="{C38E54CC-868F-474E-A0E5-230DBF808400}" type="presParOf" srcId="{995FB52D-81B2-47D3-A0EC-A3732CCEF2DD}" destId="{7B0C9F1B-2C8C-4860-AFCB-824A86AECFD0}" srcOrd="5" destOrd="0" presId="urn:microsoft.com/office/officeart/2008/layout/VerticalCurvedList"/>
    <dgm:cxn modelId="{DB9C1475-CC8E-4803-9757-C46F139C8243}" type="presParOf" srcId="{995FB52D-81B2-47D3-A0EC-A3732CCEF2DD}" destId="{BCFE2C74-9C8E-4DC0-A025-E42F3AEFCD3C}" srcOrd="6" destOrd="0" presId="urn:microsoft.com/office/officeart/2008/layout/VerticalCurvedList"/>
    <dgm:cxn modelId="{A423EE22-8996-4C93-AF3D-01482FCB8118}" type="presParOf" srcId="{BCFE2C74-9C8E-4DC0-A025-E42F3AEFCD3C}" destId="{61851189-4315-4314-B99D-34A5DD34058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38FB0F9-4F41-486E-8B22-241BD20096AB}" type="doc">
      <dgm:prSet loTypeId="urn:microsoft.com/office/officeart/2005/8/layout/vList2" loCatId="list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it-IT"/>
        </a:p>
      </dgm:t>
    </dgm:pt>
    <dgm:pt modelId="{9721A3E4-7194-483D-9A57-41D21D7875BE}">
      <dgm:prSet/>
      <dgm:spPr/>
      <dgm:t>
        <a:bodyPr/>
        <a:lstStyle/>
        <a:p>
          <a:r>
            <a:rPr lang="it-IT" dirty="0"/>
            <a:t>INTERVENTI A LIVELLO REGIONALE/LOCALE DEL SINDACATO</a:t>
          </a:r>
        </a:p>
      </dgm:t>
    </dgm:pt>
    <dgm:pt modelId="{FF8A5FB8-01FC-4A31-A922-FC93987772C4}" type="parTrans" cxnId="{1685D458-0E4D-4E16-9CAD-41D0D55F8FC8}">
      <dgm:prSet/>
      <dgm:spPr/>
      <dgm:t>
        <a:bodyPr/>
        <a:lstStyle/>
        <a:p>
          <a:endParaRPr lang="it-IT"/>
        </a:p>
      </dgm:t>
    </dgm:pt>
    <dgm:pt modelId="{5B109003-72DD-4549-8EBB-F7514E2BCD58}" type="sibTrans" cxnId="{1685D458-0E4D-4E16-9CAD-41D0D55F8FC8}">
      <dgm:prSet/>
      <dgm:spPr/>
      <dgm:t>
        <a:bodyPr/>
        <a:lstStyle/>
        <a:p>
          <a:endParaRPr lang="it-IT"/>
        </a:p>
      </dgm:t>
    </dgm:pt>
    <dgm:pt modelId="{DE0911AA-3B68-4FE5-8718-83066ED33C18}" type="pres">
      <dgm:prSet presAssocID="{238FB0F9-4F41-486E-8B22-241BD20096A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BC261A8-C00A-42BE-9CE1-67DEC194A2CB}" type="pres">
      <dgm:prSet presAssocID="{9721A3E4-7194-483D-9A57-41D21D7875BE}" presName="parentText" presStyleLbl="node1" presStyleIdx="0" presStyleCnt="1" custLinFactNeighborX="1149" custLinFactNeighborY="4536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623523B-6829-4E87-B9A9-31B8870A4595}" type="presOf" srcId="{238FB0F9-4F41-486E-8B22-241BD20096AB}" destId="{DE0911AA-3B68-4FE5-8718-83066ED33C18}" srcOrd="0" destOrd="0" presId="urn:microsoft.com/office/officeart/2005/8/layout/vList2"/>
    <dgm:cxn modelId="{10AF4DD9-54D6-4B15-9D0B-CB3C1F2C40A9}" type="presOf" srcId="{9721A3E4-7194-483D-9A57-41D21D7875BE}" destId="{8BC261A8-C00A-42BE-9CE1-67DEC194A2CB}" srcOrd="0" destOrd="0" presId="urn:microsoft.com/office/officeart/2005/8/layout/vList2"/>
    <dgm:cxn modelId="{1685D458-0E4D-4E16-9CAD-41D0D55F8FC8}" srcId="{238FB0F9-4F41-486E-8B22-241BD20096AB}" destId="{9721A3E4-7194-483D-9A57-41D21D7875BE}" srcOrd="0" destOrd="0" parTransId="{FF8A5FB8-01FC-4A31-A922-FC93987772C4}" sibTransId="{5B109003-72DD-4549-8EBB-F7514E2BCD58}"/>
    <dgm:cxn modelId="{FC591B92-61BC-48D2-8FBB-69BAE3A23741}" type="presParOf" srcId="{DE0911AA-3B68-4FE5-8718-83066ED33C18}" destId="{8BC261A8-C00A-42BE-9CE1-67DEC194A2C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9D6AA045-6E15-4F0F-AF6C-BD49B4F7EA45}" type="doc">
      <dgm:prSet loTypeId="urn:microsoft.com/office/officeart/2005/8/layout/funnel1" loCatId="process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1392B29E-F46C-4D9A-A4EC-30BAB364AE69}">
      <dgm:prSet/>
      <dgm:spPr/>
      <dgm:t>
        <a:bodyPr/>
        <a:lstStyle/>
        <a:p>
          <a:pPr rtl="0"/>
          <a:r>
            <a:rPr lang="it-IT" dirty="0"/>
            <a:t>Cosa vi serve in per portare avanzi l’azione sindacale su tema del dissesto? Di quale tipo di sostegno avete bisogno?</a:t>
          </a:r>
        </a:p>
      </dgm:t>
    </dgm:pt>
    <dgm:pt modelId="{6EB078AF-880C-4393-961B-D01AC1F37FD5}" type="parTrans" cxnId="{D6D2696D-DF92-4E94-923F-287263958D0E}">
      <dgm:prSet/>
      <dgm:spPr/>
      <dgm:t>
        <a:bodyPr/>
        <a:lstStyle/>
        <a:p>
          <a:endParaRPr lang="it-IT"/>
        </a:p>
      </dgm:t>
    </dgm:pt>
    <dgm:pt modelId="{E9EC71C2-A5C7-4865-AE4E-7B471EA77DA7}" type="sibTrans" cxnId="{D6D2696D-DF92-4E94-923F-287263958D0E}">
      <dgm:prSet/>
      <dgm:spPr/>
      <dgm:t>
        <a:bodyPr/>
        <a:lstStyle/>
        <a:p>
          <a:endParaRPr lang="it-IT"/>
        </a:p>
      </dgm:t>
    </dgm:pt>
    <dgm:pt modelId="{85424147-54B4-47B4-B8CD-F0590EF5008E}">
      <dgm:prSet/>
      <dgm:spPr/>
      <dgm:t>
        <a:bodyPr/>
        <a:lstStyle/>
        <a:p>
          <a:pPr rtl="0"/>
          <a:r>
            <a:rPr lang="it-IT"/>
            <a:t>Servono altre informazioni?</a:t>
          </a:r>
        </a:p>
      </dgm:t>
    </dgm:pt>
    <dgm:pt modelId="{63BB41B1-BDB0-41E8-9489-BFBC07554725}" type="parTrans" cxnId="{FC303658-A520-4029-B572-993F3D7149A0}">
      <dgm:prSet/>
      <dgm:spPr/>
      <dgm:t>
        <a:bodyPr/>
        <a:lstStyle/>
        <a:p>
          <a:endParaRPr lang="it-IT"/>
        </a:p>
      </dgm:t>
    </dgm:pt>
    <dgm:pt modelId="{7F044680-81AA-45B3-91AB-380970C85146}" type="sibTrans" cxnId="{FC303658-A520-4029-B572-993F3D7149A0}">
      <dgm:prSet/>
      <dgm:spPr/>
      <dgm:t>
        <a:bodyPr/>
        <a:lstStyle/>
        <a:p>
          <a:endParaRPr lang="it-IT"/>
        </a:p>
      </dgm:t>
    </dgm:pt>
    <dgm:pt modelId="{66E0E49B-BF0C-43F0-9BEB-FAF6AD745D17}">
      <dgm:prSet/>
      <dgm:spPr/>
      <dgm:t>
        <a:bodyPr/>
        <a:lstStyle/>
        <a:p>
          <a:pPr rtl="0"/>
          <a:r>
            <a:rPr lang="it-IT"/>
            <a:t>Materialmente cosa serve per poter realizzare queste cose?</a:t>
          </a:r>
        </a:p>
      </dgm:t>
    </dgm:pt>
    <dgm:pt modelId="{9320E893-9B33-426C-B701-4BE9FED83586}" type="parTrans" cxnId="{8917188F-43B8-49E7-90A7-2FCDE2F37312}">
      <dgm:prSet/>
      <dgm:spPr/>
      <dgm:t>
        <a:bodyPr/>
        <a:lstStyle/>
        <a:p>
          <a:endParaRPr lang="it-IT"/>
        </a:p>
      </dgm:t>
    </dgm:pt>
    <dgm:pt modelId="{3B78AD10-17EE-413F-A35C-184634C238B0}" type="sibTrans" cxnId="{8917188F-43B8-49E7-90A7-2FCDE2F37312}">
      <dgm:prSet/>
      <dgm:spPr/>
      <dgm:t>
        <a:bodyPr/>
        <a:lstStyle/>
        <a:p>
          <a:endParaRPr lang="it-IT"/>
        </a:p>
      </dgm:t>
    </dgm:pt>
    <dgm:pt modelId="{7B4960FE-8577-4BAE-9A54-023D6A7B6925}">
      <dgm:prSet/>
      <dgm:spPr/>
      <dgm:t>
        <a:bodyPr/>
        <a:lstStyle/>
        <a:p>
          <a:pPr rtl="0"/>
          <a:r>
            <a:rPr lang="it-IT" dirty="0"/>
            <a:t>Come possiamo collaborare/interagire per avere una capacità propulsiva verso la soluzione dei problemi collegati al dissesto (come ad esempio, lo sviluppo dell’occupazione)?</a:t>
          </a:r>
        </a:p>
      </dgm:t>
    </dgm:pt>
    <dgm:pt modelId="{98B5A50B-91C9-4EB9-B963-D70355DDB243}" type="parTrans" cxnId="{7EB165BF-02C2-4F67-83EE-DE88310CD651}">
      <dgm:prSet/>
      <dgm:spPr/>
      <dgm:t>
        <a:bodyPr/>
        <a:lstStyle/>
        <a:p>
          <a:endParaRPr lang="it-IT"/>
        </a:p>
      </dgm:t>
    </dgm:pt>
    <dgm:pt modelId="{B8CEADD1-F17B-45E9-BEE2-EEA0AAD58D4C}" type="sibTrans" cxnId="{7EB165BF-02C2-4F67-83EE-DE88310CD651}">
      <dgm:prSet/>
      <dgm:spPr/>
      <dgm:t>
        <a:bodyPr/>
        <a:lstStyle/>
        <a:p>
          <a:endParaRPr lang="it-IT"/>
        </a:p>
      </dgm:t>
    </dgm:pt>
    <dgm:pt modelId="{73F9C55B-6528-40A2-B341-F95D5B749EC6}" type="pres">
      <dgm:prSet presAssocID="{9D6AA045-6E15-4F0F-AF6C-BD49B4F7EA45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EF61720-CD83-49D4-993D-25E8AD07F838}" type="pres">
      <dgm:prSet presAssocID="{9D6AA045-6E15-4F0F-AF6C-BD49B4F7EA45}" presName="ellipse" presStyleLbl="trBgShp" presStyleIdx="0" presStyleCnt="1"/>
      <dgm:spPr/>
    </dgm:pt>
    <dgm:pt modelId="{C1CB8748-2194-433A-8CF3-E6143584EDD8}" type="pres">
      <dgm:prSet presAssocID="{9D6AA045-6E15-4F0F-AF6C-BD49B4F7EA45}" presName="arrow1" presStyleLbl="fgShp" presStyleIdx="0" presStyleCnt="1"/>
      <dgm:spPr/>
    </dgm:pt>
    <dgm:pt modelId="{91FF9B7F-3581-459F-A994-14678C563EB5}" type="pres">
      <dgm:prSet presAssocID="{9D6AA045-6E15-4F0F-AF6C-BD49B4F7EA45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2C038E4-E3B5-44DD-A8B4-12CC95F3C3DF}" type="pres">
      <dgm:prSet presAssocID="{85424147-54B4-47B4-B8CD-F0590EF5008E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AE28918-8C91-4E2F-839A-C511939470DC}" type="pres">
      <dgm:prSet presAssocID="{66E0E49B-BF0C-43F0-9BEB-FAF6AD745D17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E5A9A25-5CFF-446D-9709-85173F352349}" type="pres">
      <dgm:prSet presAssocID="{7B4960FE-8577-4BAE-9A54-023D6A7B6925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3221CF6-4A7C-419D-8116-D714E76D83F3}" type="pres">
      <dgm:prSet presAssocID="{9D6AA045-6E15-4F0F-AF6C-BD49B4F7EA45}" presName="funnel" presStyleLbl="trAlignAcc1" presStyleIdx="0" presStyleCnt="1"/>
      <dgm:spPr/>
    </dgm:pt>
  </dgm:ptLst>
  <dgm:cxnLst>
    <dgm:cxn modelId="{8917188F-43B8-49E7-90A7-2FCDE2F37312}" srcId="{9D6AA045-6E15-4F0F-AF6C-BD49B4F7EA45}" destId="{66E0E49B-BF0C-43F0-9BEB-FAF6AD745D17}" srcOrd="2" destOrd="0" parTransId="{9320E893-9B33-426C-B701-4BE9FED83586}" sibTransId="{3B78AD10-17EE-413F-A35C-184634C238B0}"/>
    <dgm:cxn modelId="{BF5DAD92-3EB5-45A9-8379-0F16E45C1F64}" type="presOf" srcId="{66E0E49B-BF0C-43F0-9BEB-FAF6AD745D17}" destId="{B2C038E4-E3B5-44DD-A8B4-12CC95F3C3DF}" srcOrd="0" destOrd="0" presId="urn:microsoft.com/office/officeart/2005/8/layout/funnel1"/>
    <dgm:cxn modelId="{4383E323-C770-455A-8A9F-77466B57BF99}" type="presOf" srcId="{1392B29E-F46C-4D9A-A4EC-30BAB364AE69}" destId="{5E5A9A25-5CFF-446D-9709-85173F352349}" srcOrd="0" destOrd="0" presId="urn:microsoft.com/office/officeart/2005/8/layout/funnel1"/>
    <dgm:cxn modelId="{D6D2696D-DF92-4E94-923F-287263958D0E}" srcId="{9D6AA045-6E15-4F0F-AF6C-BD49B4F7EA45}" destId="{1392B29E-F46C-4D9A-A4EC-30BAB364AE69}" srcOrd="0" destOrd="0" parTransId="{6EB078AF-880C-4393-961B-D01AC1F37FD5}" sibTransId="{E9EC71C2-A5C7-4865-AE4E-7B471EA77DA7}"/>
    <dgm:cxn modelId="{3E72CC31-0A11-4F91-9DA8-3DF9E88C78B3}" type="presOf" srcId="{9D6AA045-6E15-4F0F-AF6C-BD49B4F7EA45}" destId="{73F9C55B-6528-40A2-B341-F95D5B749EC6}" srcOrd="0" destOrd="0" presId="urn:microsoft.com/office/officeart/2005/8/layout/funnel1"/>
    <dgm:cxn modelId="{7EB165BF-02C2-4F67-83EE-DE88310CD651}" srcId="{9D6AA045-6E15-4F0F-AF6C-BD49B4F7EA45}" destId="{7B4960FE-8577-4BAE-9A54-023D6A7B6925}" srcOrd="3" destOrd="0" parTransId="{98B5A50B-91C9-4EB9-B963-D70355DDB243}" sibTransId="{B8CEADD1-F17B-45E9-BEE2-EEA0AAD58D4C}"/>
    <dgm:cxn modelId="{AA51D731-97AB-4F48-BFE3-3E2A7D0F51DB}" type="presOf" srcId="{85424147-54B4-47B4-B8CD-F0590EF5008E}" destId="{CAE28918-8C91-4E2F-839A-C511939470DC}" srcOrd="0" destOrd="0" presId="urn:microsoft.com/office/officeart/2005/8/layout/funnel1"/>
    <dgm:cxn modelId="{6C7BBE3D-69EE-4AAA-A807-21D290F286CE}" type="presOf" srcId="{7B4960FE-8577-4BAE-9A54-023D6A7B6925}" destId="{91FF9B7F-3581-459F-A994-14678C563EB5}" srcOrd="0" destOrd="0" presId="urn:microsoft.com/office/officeart/2005/8/layout/funnel1"/>
    <dgm:cxn modelId="{FC303658-A520-4029-B572-993F3D7149A0}" srcId="{9D6AA045-6E15-4F0F-AF6C-BD49B4F7EA45}" destId="{85424147-54B4-47B4-B8CD-F0590EF5008E}" srcOrd="1" destOrd="0" parTransId="{63BB41B1-BDB0-41E8-9489-BFBC07554725}" sibTransId="{7F044680-81AA-45B3-91AB-380970C85146}"/>
    <dgm:cxn modelId="{5DE70A29-1250-496E-A5BA-B21706E0B854}" type="presParOf" srcId="{73F9C55B-6528-40A2-B341-F95D5B749EC6}" destId="{AEF61720-CD83-49D4-993D-25E8AD07F838}" srcOrd="0" destOrd="0" presId="urn:microsoft.com/office/officeart/2005/8/layout/funnel1"/>
    <dgm:cxn modelId="{2DC87BF0-5E51-4B5F-879B-3B8FF758E984}" type="presParOf" srcId="{73F9C55B-6528-40A2-B341-F95D5B749EC6}" destId="{C1CB8748-2194-433A-8CF3-E6143584EDD8}" srcOrd="1" destOrd="0" presId="urn:microsoft.com/office/officeart/2005/8/layout/funnel1"/>
    <dgm:cxn modelId="{25050378-9191-43E5-A074-AB0F7A6C6B8E}" type="presParOf" srcId="{73F9C55B-6528-40A2-B341-F95D5B749EC6}" destId="{91FF9B7F-3581-459F-A994-14678C563EB5}" srcOrd="2" destOrd="0" presId="urn:microsoft.com/office/officeart/2005/8/layout/funnel1"/>
    <dgm:cxn modelId="{FEEEC892-7CBC-4788-B48A-C1C9225743A3}" type="presParOf" srcId="{73F9C55B-6528-40A2-B341-F95D5B749EC6}" destId="{B2C038E4-E3B5-44DD-A8B4-12CC95F3C3DF}" srcOrd="3" destOrd="0" presId="urn:microsoft.com/office/officeart/2005/8/layout/funnel1"/>
    <dgm:cxn modelId="{660809B1-F3B3-4349-8480-70C6E9224514}" type="presParOf" srcId="{73F9C55B-6528-40A2-B341-F95D5B749EC6}" destId="{CAE28918-8C91-4E2F-839A-C511939470DC}" srcOrd="4" destOrd="0" presId="urn:microsoft.com/office/officeart/2005/8/layout/funnel1"/>
    <dgm:cxn modelId="{253D7455-734E-4162-BAD9-EAEE78B13E1D}" type="presParOf" srcId="{73F9C55B-6528-40A2-B341-F95D5B749EC6}" destId="{5E5A9A25-5CFF-446D-9709-85173F352349}" srcOrd="5" destOrd="0" presId="urn:microsoft.com/office/officeart/2005/8/layout/funnel1"/>
    <dgm:cxn modelId="{DCAFAED9-AFEE-4198-9ECD-5636301F736A}" type="presParOf" srcId="{73F9C55B-6528-40A2-B341-F95D5B749EC6}" destId="{73221CF6-4A7C-419D-8116-D714E76D83F3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FC8D61-C563-4677-9031-40787E16FE9C}" type="doc">
      <dgm:prSet loTypeId="urn:microsoft.com/office/officeart/2008/layout/VerticalAccentLis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6D446C80-BCB0-49F7-B062-85BB5C47F841}">
      <dgm:prSet custT="1"/>
      <dgm:spPr/>
      <dgm:t>
        <a:bodyPr/>
        <a:lstStyle/>
        <a:p>
          <a:r>
            <a:rPr lang="it-IT" sz="2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Governo </a:t>
          </a:r>
          <a:r>
            <a:rPr lang="it-IT" sz="2800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Gentiloni</a:t>
          </a:r>
          <a:r>
            <a:rPr lang="it-IT" sz="2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– SBLOCCA ITALIA</a:t>
          </a:r>
        </a:p>
        <a:p>
          <a:r>
            <a:rPr lang="it-IT" sz="2800" dirty="0" smtClean="0"/>
            <a:t>10 miliardi da gestire nell’ambito della Cabina di Regia sul dissesto idrogeologico presso la Presidenza del </a:t>
          </a:r>
          <a:r>
            <a:rPr lang="it-IT" sz="2800" dirty="0" err="1" smtClean="0"/>
            <a:t>CdM</a:t>
          </a:r>
          <a:endParaRPr lang="it-IT" sz="2800" dirty="0"/>
        </a:p>
      </dgm:t>
    </dgm:pt>
    <dgm:pt modelId="{BBA1331C-4D58-4D3A-907E-C24E6E49B550}" type="parTrans" cxnId="{F0839694-C7CD-4CE1-B622-72C7CBDF5DB7}">
      <dgm:prSet/>
      <dgm:spPr/>
      <dgm:t>
        <a:bodyPr/>
        <a:lstStyle/>
        <a:p>
          <a:endParaRPr lang="it-IT" sz="4400"/>
        </a:p>
      </dgm:t>
    </dgm:pt>
    <dgm:pt modelId="{0EDB91CA-A692-4BC1-9EF5-C2932310084C}" type="sibTrans" cxnId="{F0839694-C7CD-4CE1-B622-72C7CBDF5DB7}">
      <dgm:prSet/>
      <dgm:spPr/>
      <dgm:t>
        <a:bodyPr/>
        <a:lstStyle/>
        <a:p>
          <a:endParaRPr lang="it-IT"/>
        </a:p>
      </dgm:t>
    </dgm:pt>
    <dgm:pt modelId="{E533B535-2DCA-46C0-BEEA-5C1E69D105EA}" type="pres">
      <dgm:prSet presAssocID="{02FC8D61-C563-4677-9031-40787E16FE9C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it-IT"/>
        </a:p>
      </dgm:t>
    </dgm:pt>
    <dgm:pt modelId="{D4C57852-7978-4128-B049-2A3D09C0BA66}" type="pres">
      <dgm:prSet presAssocID="{6D446C80-BCB0-49F7-B062-85BB5C47F841}" presName="parenttextcomposite" presStyleCnt="0"/>
      <dgm:spPr/>
    </dgm:pt>
    <dgm:pt modelId="{4D160B0E-7E36-44A5-9F73-A5292D089DFF}" type="pres">
      <dgm:prSet presAssocID="{6D446C80-BCB0-49F7-B062-85BB5C47F841}" presName="parenttext" presStyleLbl="revTx" presStyleIdx="0" presStyleCnt="1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114BE53-629A-419D-B982-05C46DFBEA4B}" type="pres">
      <dgm:prSet presAssocID="{6D446C80-BCB0-49F7-B062-85BB5C47F841}" presName="parallelogramComposite" presStyleCnt="0"/>
      <dgm:spPr/>
    </dgm:pt>
    <dgm:pt modelId="{4C52BF2C-9574-4C54-8F46-A1E769035B2D}" type="pres">
      <dgm:prSet presAssocID="{6D446C80-BCB0-49F7-B062-85BB5C47F841}" presName="parallelogram1" presStyleLbl="alignNode1" presStyleIdx="0" presStyleCnt="7"/>
      <dgm:spPr/>
    </dgm:pt>
    <dgm:pt modelId="{B0E046D6-0971-444D-AE44-BFCB859BBBE7}" type="pres">
      <dgm:prSet presAssocID="{6D446C80-BCB0-49F7-B062-85BB5C47F841}" presName="parallelogram2" presStyleLbl="alignNode1" presStyleIdx="1" presStyleCnt="7"/>
      <dgm:spPr/>
    </dgm:pt>
    <dgm:pt modelId="{20A59DB3-87A3-4166-A244-9D66433FB45C}" type="pres">
      <dgm:prSet presAssocID="{6D446C80-BCB0-49F7-B062-85BB5C47F841}" presName="parallelogram3" presStyleLbl="alignNode1" presStyleIdx="2" presStyleCnt="7"/>
      <dgm:spPr/>
    </dgm:pt>
    <dgm:pt modelId="{0E4F734F-619A-4AF6-A697-F5853501ED2E}" type="pres">
      <dgm:prSet presAssocID="{6D446C80-BCB0-49F7-B062-85BB5C47F841}" presName="parallelogram4" presStyleLbl="alignNode1" presStyleIdx="3" presStyleCnt="7"/>
      <dgm:spPr/>
    </dgm:pt>
    <dgm:pt modelId="{C4D2B22D-1030-4A98-99CA-0A9C17A2254B}" type="pres">
      <dgm:prSet presAssocID="{6D446C80-BCB0-49F7-B062-85BB5C47F841}" presName="parallelogram5" presStyleLbl="alignNode1" presStyleIdx="4" presStyleCnt="7"/>
      <dgm:spPr/>
    </dgm:pt>
    <dgm:pt modelId="{328ACAA1-17EA-46AD-8177-4122B2D50234}" type="pres">
      <dgm:prSet presAssocID="{6D446C80-BCB0-49F7-B062-85BB5C47F841}" presName="parallelogram6" presStyleLbl="alignNode1" presStyleIdx="5" presStyleCnt="7"/>
      <dgm:spPr/>
    </dgm:pt>
    <dgm:pt modelId="{54879D8C-0575-49F1-B917-41D8359E8AE4}" type="pres">
      <dgm:prSet presAssocID="{6D446C80-BCB0-49F7-B062-85BB5C47F841}" presName="parallelogram7" presStyleLbl="alignNode1" presStyleIdx="6" presStyleCnt="7"/>
      <dgm:spPr/>
    </dgm:pt>
  </dgm:ptLst>
  <dgm:cxnLst>
    <dgm:cxn modelId="{A16B7B74-97F8-4BEE-B94B-1D188A22768F}" type="presOf" srcId="{02FC8D61-C563-4677-9031-40787E16FE9C}" destId="{E533B535-2DCA-46C0-BEEA-5C1E69D105EA}" srcOrd="0" destOrd="0" presId="urn:microsoft.com/office/officeart/2008/layout/VerticalAccentList"/>
    <dgm:cxn modelId="{15DFB197-4657-40DA-AA5B-F78CB8379588}" type="presOf" srcId="{6D446C80-BCB0-49F7-B062-85BB5C47F841}" destId="{4D160B0E-7E36-44A5-9F73-A5292D089DFF}" srcOrd="0" destOrd="0" presId="urn:microsoft.com/office/officeart/2008/layout/VerticalAccentList"/>
    <dgm:cxn modelId="{F0839694-C7CD-4CE1-B622-72C7CBDF5DB7}" srcId="{02FC8D61-C563-4677-9031-40787E16FE9C}" destId="{6D446C80-BCB0-49F7-B062-85BB5C47F841}" srcOrd="0" destOrd="0" parTransId="{BBA1331C-4D58-4D3A-907E-C24E6E49B550}" sibTransId="{0EDB91CA-A692-4BC1-9EF5-C2932310084C}"/>
    <dgm:cxn modelId="{00312EA2-6B23-4BEC-AD51-3A61E5E62B85}" type="presParOf" srcId="{E533B535-2DCA-46C0-BEEA-5C1E69D105EA}" destId="{D4C57852-7978-4128-B049-2A3D09C0BA66}" srcOrd="0" destOrd="0" presId="urn:microsoft.com/office/officeart/2008/layout/VerticalAccentList"/>
    <dgm:cxn modelId="{519FD8D4-B520-4F54-896A-F7944A9159A1}" type="presParOf" srcId="{D4C57852-7978-4128-B049-2A3D09C0BA66}" destId="{4D160B0E-7E36-44A5-9F73-A5292D089DFF}" srcOrd="0" destOrd="0" presId="urn:microsoft.com/office/officeart/2008/layout/VerticalAccentList"/>
    <dgm:cxn modelId="{0FC94B53-CB05-4749-80F8-5C49FC3B02CD}" type="presParOf" srcId="{E533B535-2DCA-46C0-BEEA-5C1E69D105EA}" destId="{F114BE53-629A-419D-B982-05C46DFBEA4B}" srcOrd="1" destOrd="0" presId="urn:microsoft.com/office/officeart/2008/layout/VerticalAccentList"/>
    <dgm:cxn modelId="{C1474942-F91D-44F0-9DFE-F0A28F027CBA}" type="presParOf" srcId="{F114BE53-629A-419D-B982-05C46DFBEA4B}" destId="{4C52BF2C-9574-4C54-8F46-A1E769035B2D}" srcOrd="0" destOrd="0" presId="urn:microsoft.com/office/officeart/2008/layout/VerticalAccentList"/>
    <dgm:cxn modelId="{4EADD7CA-7458-49B1-A9D8-4484ACD1C025}" type="presParOf" srcId="{F114BE53-629A-419D-B982-05C46DFBEA4B}" destId="{B0E046D6-0971-444D-AE44-BFCB859BBBE7}" srcOrd="1" destOrd="0" presId="urn:microsoft.com/office/officeart/2008/layout/VerticalAccentList"/>
    <dgm:cxn modelId="{DC3096B4-5568-45E3-B0CF-0F995C4B5BF6}" type="presParOf" srcId="{F114BE53-629A-419D-B982-05C46DFBEA4B}" destId="{20A59DB3-87A3-4166-A244-9D66433FB45C}" srcOrd="2" destOrd="0" presId="urn:microsoft.com/office/officeart/2008/layout/VerticalAccentList"/>
    <dgm:cxn modelId="{504697E1-4CA5-4E3C-B15A-6AF09C3328C7}" type="presParOf" srcId="{F114BE53-629A-419D-B982-05C46DFBEA4B}" destId="{0E4F734F-619A-4AF6-A697-F5853501ED2E}" srcOrd="3" destOrd="0" presId="urn:microsoft.com/office/officeart/2008/layout/VerticalAccentList"/>
    <dgm:cxn modelId="{9B7F745E-7AE5-437A-9837-A34D8DB97F5D}" type="presParOf" srcId="{F114BE53-629A-419D-B982-05C46DFBEA4B}" destId="{C4D2B22D-1030-4A98-99CA-0A9C17A2254B}" srcOrd="4" destOrd="0" presId="urn:microsoft.com/office/officeart/2008/layout/VerticalAccentList"/>
    <dgm:cxn modelId="{731AFA76-FFE1-457C-8CFA-D72CCB964C00}" type="presParOf" srcId="{F114BE53-629A-419D-B982-05C46DFBEA4B}" destId="{328ACAA1-17EA-46AD-8177-4122B2D50234}" srcOrd="5" destOrd="0" presId="urn:microsoft.com/office/officeart/2008/layout/VerticalAccentList"/>
    <dgm:cxn modelId="{D9EE573A-A28B-467D-BB10-69EFD668A614}" type="presParOf" srcId="{F114BE53-629A-419D-B982-05C46DFBEA4B}" destId="{54879D8C-0575-49F1-B917-41D8359E8AE4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EBF4F8-4995-40A6-BE7F-03405107A5B8}" type="doc">
      <dgm:prSet loTypeId="urn:microsoft.com/office/officeart/2008/layout/LinedList" loCatId="list" qsTypeId="urn:microsoft.com/office/officeart/2005/8/quickstyle/simple5" qsCatId="simple" csTypeId="urn:microsoft.com/office/officeart/2005/8/colors/accent6_4" csCatId="accent6"/>
      <dgm:spPr/>
      <dgm:t>
        <a:bodyPr/>
        <a:lstStyle/>
        <a:p>
          <a:endParaRPr lang="it-IT"/>
        </a:p>
      </dgm:t>
    </dgm:pt>
    <dgm:pt modelId="{6CD913C8-4B30-4C74-AE0C-BF578A3FA73C}">
      <dgm:prSet custT="1"/>
      <dgm:spPr/>
      <dgm:t>
        <a:bodyPr/>
        <a:lstStyle/>
        <a:p>
          <a:pPr algn="ctr" rtl="0"/>
          <a:r>
            <a:rPr lang="it-IT" sz="2400" b="1" dirty="0" smtClean="0">
              <a:effectLst/>
            </a:rPr>
            <a:t>La spesa media annua in materia di dissesto idrogeologico si attesta intorno a circa 320 milioni di euro</a:t>
          </a:r>
          <a:endParaRPr lang="it-IT" sz="2400" b="1" dirty="0">
            <a:effectLst/>
          </a:endParaRPr>
        </a:p>
      </dgm:t>
    </dgm:pt>
    <dgm:pt modelId="{4F104182-62E4-4CC5-B813-E2282E4C6F84}" type="parTrans" cxnId="{490A502D-E789-4267-9768-CE8AE15B37CE}">
      <dgm:prSet/>
      <dgm:spPr/>
      <dgm:t>
        <a:bodyPr/>
        <a:lstStyle/>
        <a:p>
          <a:endParaRPr lang="it-IT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5C4125-B5BE-4CBC-8A70-1554F7178BD0}" type="sibTrans" cxnId="{490A502D-E789-4267-9768-CE8AE15B37CE}">
      <dgm:prSet/>
      <dgm:spPr/>
      <dgm:t>
        <a:bodyPr/>
        <a:lstStyle/>
        <a:p>
          <a:endParaRPr lang="it-IT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86CE2B-D08A-4E07-A9BA-BA377EC2FFBE}" type="pres">
      <dgm:prSet presAssocID="{7EEBF4F8-4995-40A6-BE7F-03405107A5B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40268D66-E1A1-437F-B2EE-6DE7FA602C02}" type="pres">
      <dgm:prSet presAssocID="{6CD913C8-4B30-4C74-AE0C-BF578A3FA73C}" presName="thickLine" presStyleLbl="alignNode1" presStyleIdx="0" presStyleCnt="1"/>
      <dgm:spPr/>
    </dgm:pt>
    <dgm:pt modelId="{A7C0AC8E-4D1B-46A2-92FF-5700490FA831}" type="pres">
      <dgm:prSet presAssocID="{6CD913C8-4B30-4C74-AE0C-BF578A3FA73C}" presName="horz1" presStyleCnt="0"/>
      <dgm:spPr/>
    </dgm:pt>
    <dgm:pt modelId="{65108B76-20D7-4E74-9504-41BD55E312A9}" type="pres">
      <dgm:prSet presAssocID="{6CD913C8-4B30-4C74-AE0C-BF578A3FA73C}" presName="tx1" presStyleLbl="revTx" presStyleIdx="0" presStyleCnt="1"/>
      <dgm:spPr/>
      <dgm:t>
        <a:bodyPr/>
        <a:lstStyle/>
        <a:p>
          <a:endParaRPr lang="it-IT"/>
        </a:p>
      </dgm:t>
    </dgm:pt>
    <dgm:pt modelId="{9BD35D2D-E08D-4C91-9724-D1A805166AFE}" type="pres">
      <dgm:prSet presAssocID="{6CD913C8-4B30-4C74-AE0C-BF578A3FA73C}" presName="vert1" presStyleCnt="0"/>
      <dgm:spPr/>
    </dgm:pt>
  </dgm:ptLst>
  <dgm:cxnLst>
    <dgm:cxn modelId="{0E98B6E6-9F56-4426-B4C0-08C63AC5C01A}" type="presOf" srcId="{7EEBF4F8-4995-40A6-BE7F-03405107A5B8}" destId="{C186CE2B-D08A-4E07-A9BA-BA377EC2FFBE}" srcOrd="0" destOrd="0" presId="urn:microsoft.com/office/officeart/2008/layout/LinedList"/>
    <dgm:cxn modelId="{490A502D-E789-4267-9768-CE8AE15B37CE}" srcId="{7EEBF4F8-4995-40A6-BE7F-03405107A5B8}" destId="{6CD913C8-4B30-4C74-AE0C-BF578A3FA73C}" srcOrd="0" destOrd="0" parTransId="{4F104182-62E4-4CC5-B813-E2282E4C6F84}" sibTransId="{5C5C4125-B5BE-4CBC-8A70-1554F7178BD0}"/>
    <dgm:cxn modelId="{F9192FFD-09BF-468B-A245-4F296D160BD9}" type="presOf" srcId="{6CD913C8-4B30-4C74-AE0C-BF578A3FA73C}" destId="{65108B76-20D7-4E74-9504-41BD55E312A9}" srcOrd="0" destOrd="0" presId="urn:microsoft.com/office/officeart/2008/layout/LinedList"/>
    <dgm:cxn modelId="{0113DAC9-DE69-48EE-977D-41229F96AA04}" type="presParOf" srcId="{C186CE2B-D08A-4E07-A9BA-BA377EC2FFBE}" destId="{40268D66-E1A1-437F-B2EE-6DE7FA602C02}" srcOrd="0" destOrd="0" presId="urn:microsoft.com/office/officeart/2008/layout/LinedList"/>
    <dgm:cxn modelId="{3CBB83BF-BF28-4D78-8359-40BAFB74B1CA}" type="presParOf" srcId="{C186CE2B-D08A-4E07-A9BA-BA377EC2FFBE}" destId="{A7C0AC8E-4D1B-46A2-92FF-5700490FA831}" srcOrd="1" destOrd="0" presId="urn:microsoft.com/office/officeart/2008/layout/LinedList"/>
    <dgm:cxn modelId="{362FD24F-11A3-464F-9DC6-88064F90705E}" type="presParOf" srcId="{A7C0AC8E-4D1B-46A2-92FF-5700490FA831}" destId="{65108B76-20D7-4E74-9504-41BD55E312A9}" srcOrd="0" destOrd="0" presId="urn:microsoft.com/office/officeart/2008/layout/LinedList"/>
    <dgm:cxn modelId="{1D697622-9C51-4A6F-9C8A-16C94BAD304E}" type="presParOf" srcId="{A7C0AC8E-4D1B-46A2-92FF-5700490FA831}" destId="{9BD35D2D-E08D-4C91-9724-D1A805166AF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52115D-0F48-40F9-9661-DB34B5DA34BA}" type="doc">
      <dgm:prSet loTypeId="urn:microsoft.com/office/officeart/2005/8/layout/list1" loCatId="list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it-IT"/>
        </a:p>
      </dgm:t>
    </dgm:pt>
    <dgm:pt modelId="{41614093-B2CD-4264-966A-D5AD55F62A9A}">
      <dgm:prSet custT="1"/>
      <dgm:spPr/>
      <dgm:t>
        <a:bodyPr/>
        <a:lstStyle/>
        <a:p>
          <a:pPr rtl="0"/>
          <a:r>
            <a:rPr lang="it-IT" sz="2000" dirty="0" smtClean="0"/>
            <a:t>Relazione Corte dei Conti del 31/10/2019 (biennio 2016-2018)</a:t>
          </a:r>
          <a:endParaRPr lang="it-IT" sz="2000" dirty="0"/>
        </a:p>
      </dgm:t>
    </dgm:pt>
    <dgm:pt modelId="{135CF4B1-EBE3-4EB5-B4E6-599878580DFB}" type="parTrans" cxnId="{AF1DC2F5-7305-4B6F-B9A0-97E89672A7E6}">
      <dgm:prSet/>
      <dgm:spPr/>
      <dgm:t>
        <a:bodyPr/>
        <a:lstStyle/>
        <a:p>
          <a:endParaRPr lang="it-IT"/>
        </a:p>
      </dgm:t>
    </dgm:pt>
    <dgm:pt modelId="{781EEFCF-3E89-4521-8889-03A4FD048353}" type="sibTrans" cxnId="{AF1DC2F5-7305-4B6F-B9A0-97E89672A7E6}">
      <dgm:prSet/>
      <dgm:spPr/>
      <dgm:t>
        <a:bodyPr/>
        <a:lstStyle/>
        <a:p>
          <a:endParaRPr lang="it-IT"/>
        </a:p>
      </dgm:t>
    </dgm:pt>
    <dgm:pt modelId="{B0CF25F3-8C06-4402-AF83-59B9CC180C32}">
      <dgm:prSet custT="1"/>
      <dgm:spPr/>
      <dgm:t>
        <a:bodyPr/>
        <a:lstStyle/>
        <a:p>
          <a:pPr rtl="0"/>
          <a:r>
            <a:rPr lang="it-IT" sz="2000" dirty="0" smtClean="0"/>
            <a:t>Dati Agenzia per la Coesione</a:t>
          </a:r>
          <a:endParaRPr lang="it-IT" sz="2000" dirty="0"/>
        </a:p>
      </dgm:t>
    </dgm:pt>
    <dgm:pt modelId="{D9D38EA3-A0CA-4DDA-B8E6-D155B6EBC3E5}" type="parTrans" cxnId="{D8BA3C71-CA80-4184-AD04-DD61584675C4}">
      <dgm:prSet/>
      <dgm:spPr/>
      <dgm:t>
        <a:bodyPr/>
        <a:lstStyle/>
        <a:p>
          <a:endParaRPr lang="it-IT"/>
        </a:p>
      </dgm:t>
    </dgm:pt>
    <dgm:pt modelId="{BCBC796A-BC1D-44A8-82F9-5679C85C9DF2}" type="sibTrans" cxnId="{D8BA3C71-CA80-4184-AD04-DD61584675C4}">
      <dgm:prSet/>
      <dgm:spPr/>
      <dgm:t>
        <a:bodyPr/>
        <a:lstStyle/>
        <a:p>
          <a:endParaRPr lang="it-IT"/>
        </a:p>
      </dgm:t>
    </dgm:pt>
    <dgm:pt modelId="{E4F2A22B-C46A-49CB-AD84-67A430C3A55C}">
      <dgm:prSet custT="1"/>
      <dgm:spPr/>
      <dgm:t>
        <a:bodyPr/>
        <a:lstStyle/>
        <a:p>
          <a:pPr rtl="0"/>
          <a:r>
            <a:rPr lang="it-IT" sz="1800" dirty="0" smtClean="0"/>
            <a:t>Le risorse effettivamente erogate alle Regioni a partire dal 2017 rappresentano solo il 19,9% dei 100 milioni di euro in dotazione al Fondo Progettazione</a:t>
          </a:r>
          <a:endParaRPr lang="it-IT" sz="1800" dirty="0"/>
        </a:p>
      </dgm:t>
    </dgm:pt>
    <dgm:pt modelId="{DE31BE30-324D-41E5-AB91-2C8F69CBFA03}" type="parTrans" cxnId="{8ABBF425-8703-401D-817E-57EA3A96DAF2}">
      <dgm:prSet/>
      <dgm:spPr/>
      <dgm:t>
        <a:bodyPr/>
        <a:lstStyle/>
        <a:p>
          <a:endParaRPr lang="it-IT"/>
        </a:p>
      </dgm:t>
    </dgm:pt>
    <dgm:pt modelId="{5069BF7B-81FF-4A1D-94F5-41EF26097575}" type="sibTrans" cxnId="{8ABBF425-8703-401D-817E-57EA3A96DAF2}">
      <dgm:prSet/>
      <dgm:spPr/>
      <dgm:t>
        <a:bodyPr/>
        <a:lstStyle/>
        <a:p>
          <a:endParaRPr lang="it-IT"/>
        </a:p>
      </dgm:t>
    </dgm:pt>
    <dgm:pt modelId="{F388319E-95D2-45B0-99DF-9EC799885A46}">
      <dgm:prSet custT="1"/>
      <dgm:spPr/>
      <dgm:t>
        <a:bodyPr/>
        <a:lstStyle/>
        <a:p>
          <a:pPr rtl="0"/>
          <a:r>
            <a:rPr lang="it-IT" sz="1800" dirty="0" smtClean="0"/>
            <a:t>Dal 2007 al 2019 le regioni hanno speso solo il 20% degli 1,6 miliardi provenienti dai fondi europei dedicati al problema del dissesto idrogeologico</a:t>
          </a:r>
          <a:endParaRPr lang="it-IT" sz="1800" dirty="0"/>
        </a:p>
      </dgm:t>
    </dgm:pt>
    <dgm:pt modelId="{2BB18C2B-718F-4C86-ABAB-73880D30578C}" type="parTrans" cxnId="{55B37652-B35E-45FB-9A47-94E98CDE923A}">
      <dgm:prSet/>
      <dgm:spPr/>
      <dgm:t>
        <a:bodyPr/>
        <a:lstStyle/>
        <a:p>
          <a:endParaRPr lang="it-IT"/>
        </a:p>
      </dgm:t>
    </dgm:pt>
    <dgm:pt modelId="{DB999858-484D-42AE-A0C0-74D92DD545F2}" type="sibTrans" cxnId="{55B37652-B35E-45FB-9A47-94E98CDE923A}">
      <dgm:prSet/>
      <dgm:spPr/>
      <dgm:t>
        <a:bodyPr/>
        <a:lstStyle/>
        <a:p>
          <a:endParaRPr lang="it-IT"/>
        </a:p>
      </dgm:t>
    </dgm:pt>
    <dgm:pt modelId="{5B2B0857-2604-47B2-AF29-CEB90F3F5928}" type="pres">
      <dgm:prSet presAssocID="{BA52115D-0F48-40F9-9661-DB34B5DA34B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C9DA7A8-FB5B-4517-99BD-351B6BAB7B1F}" type="pres">
      <dgm:prSet presAssocID="{41614093-B2CD-4264-966A-D5AD55F62A9A}" presName="parentLin" presStyleCnt="0"/>
      <dgm:spPr/>
    </dgm:pt>
    <dgm:pt modelId="{21DCD8E1-84D5-4C7F-96AD-72C11019FAF4}" type="pres">
      <dgm:prSet presAssocID="{41614093-B2CD-4264-966A-D5AD55F62A9A}" presName="parentLeftMargin" presStyleLbl="node1" presStyleIdx="0" presStyleCnt="2"/>
      <dgm:spPr/>
      <dgm:t>
        <a:bodyPr/>
        <a:lstStyle/>
        <a:p>
          <a:endParaRPr lang="it-IT"/>
        </a:p>
      </dgm:t>
    </dgm:pt>
    <dgm:pt modelId="{5BEE1C40-A04C-4297-8558-C87D3487B4FD}" type="pres">
      <dgm:prSet presAssocID="{41614093-B2CD-4264-966A-D5AD55F62A9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8D87709-B104-45FF-962B-E50D024509B5}" type="pres">
      <dgm:prSet presAssocID="{41614093-B2CD-4264-966A-D5AD55F62A9A}" presName="negativeSpace" presStyleCnt="0"/>
      <dgm:spPr/>
    </dgm:pt>
    <dgm:pt modelId="{EB5FF1DC-C142-4511-BC26-F1561C8403BF}" type="pres">
      <dgm:prSet presAssocID="{41614093-B2CD-4264-966A-D5AD55F62A9A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67B3337-AA03-4402-9D2E-310B5982D431}" type="pres">
      <dgm:prSet presAssocID="{781EEFCF-3E89-4521-8889-03A4FD048353}" presName="spaceBetweenRectangles" presStyleCnt="0"/>
      <dgm:spPr/>
    </dgm:pt>
    <dgm:pt modelId="{67DAF29F-65FD-4356-BD8B-6F206A8D3148}" type="pres">
      <dgm:prSet presAssocID="{B0CF25F3-8C06-4402-AF83-59B9CC180C32}" presName="parentLin" presStyleCnt="0"/>
      <dgm:spPr/>
    </dgm:pt>
    <dgm:pt modelId="{D76172E8-862E-428E-9254-8A1C94522359}" type="pres">
      <dgm:prSet presAssocID="{B0CF25F3-8C06-4402-AF83-59B9CC180C32}" presName="parentLeftMargin" presStyleLbl="node1" presStyleIdx="0" presStyleCnt="2"/>
      <dgm:spPr/>
      <dgm:t>
        <a:bodyPr/>
        <a:lstStyle/>
        <a:p>
          <a:endParaRPr lang="it-IT"/>
        </a:p>
      </dgm:t>
    </dgm:pt>
    <dgm:pt modelId="{252AE165-AFFB-4408-98B0-57797CD67F8D}" type="pres">
      <dgm:prSet presAssocID="{B0CF25F3-8C06-4402-AF83-59B9CC180C3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DE85AD9-AE22-4F39-9C60-265A2EC376CB}" type="pres">
      <dgm:prSet presAssocID="{B0CF25F3-8C06-4402-AF83-59B9CC180C32}" presName="negativeSpace" presStyleCnt="0"/>
      <dgm:spPr/>
    </dgm:pt>
    <dgm:pt modelId="{690EE47C-6D53-45BC-B260-3B67149DCFA0}" type="pres">
      <dgm:prSet presAssocID="{B0CF25F3-8C06-4402-AF83-59B9CC180C32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ABBF425-8703-401D-817E-57EA3A96DAF2}" srcId="{41614093-B2CD-4264-966A-D5AD55F62A9A}" destId="{E4F2A22B-C46A-49CB-AD84-67A430C3A55C}" srcOrd="0" destOrd="0" parTransId="{DE31BE30-324D-41E5-AB91-2C8F69CBFA03}" sibTransId="{5069BF7B-81FF-4A1D-94F5-41EF26097575}"/>
    <dgm:cxn modelId="{55B37652-B35E-45FB-9A47-94E98CDE923A}" srcId="{B0CF25F3-8C06-4402-AF83-59B9CC180C32}" destId="{F388319E-95D2-45B0-99DF-9EC799885A46}" srcOrd="0" destOrd="0" parTransId="{2BB18C2B-718F-4C86-ABAB-73880D30578C}" sibTransId="{DB999858-484D-42AE-A0C0-74D92DD545F2}"/>
    <dgm:cxn modelId="{AF70FDB3-9A77-4A95-A101-97EC21533D28}" type="presOf" srcId="{B0CF25F3-8C06-4402-AF83-59B9CC180C32}" destId="{D76172E8-862E-428E-9254-8A1C94522359}" srcOrd="0" destOrd="0" presId="urn:microsoft.com/office/officeart/2005/8/layout/list1"/>
    <dgm:cxn modelId="{A7C9511D-6C9F-4594-B851-82A9FE79A6C2}" type="presOf" srcId="{BA52115D-0F48-40F9-9661-DB34B5DA34BA}" destId="{5B2B0857-2604-47B2-AF29-CEB90F3F5928}" srcOrd="0" destOrd="0" presId="urn:microsoft.com/office/officeart/2005/8/layout/list1"/>
    <dgm:cxn modelId="{CD1F8DBE-034F-451B-AA02-92C68B50E2C0}" type="presOf" srcId="{F388319E-95D2-45B0-99DF-9EC799885A46}" destId="{690EE47C-6D53-45BC-B260-3B67149DCFA0}" srcOrd="0" destOrd="0" presId="urn:microsoft.com/office/officeart/2005/8/layout/list1"/>
    <dgm:cxn modelId="{2ED99527-C966-4DBD-9997-C68C1A472AF3}" type="presOf" srcId="{41614093-B2CD-4264-966A-D5AD55F62A9A}" destId="{5BEE1C40-A04C-4297-8558-C87D3487B4FD}" srcOrd="1" destOrd="0" presId="urn:microsoft.com/office/officeart/2005/8/layout/list1"/>
    <dgm:cxn modelId="{AF1DC2F5-7305-4B6F-B9A0-97E89672A7E6}" srcId="{BA52115D-0F48-40F9-9661-DB34B5DA34BA}" destId="{41614093-B2CD-4264-966A-D5AD55F62A9A}" srcOrd="0" destOrd="0" parTransId="{135CF4B1-EBE3-4EB5-B4E6-599878580DFB}" sibTransId="{781EEFCF-3E89-4521-8889-03A4FD048353}"/>
    <dgm:cxn modelId="{984B0DA0-0658-4C5C-B60A-EE553775B7B6}" type="presOf" srcId="{E4F2A22B-C46A-49CB-AD84-67A430C3A55C}" destId="{EB5FF1DC-C142-4511-BC26-F1561C8403BF}" srcOrd="0" destOrd="0" presId="urn:microsoft.com/office/officeart/2005/8/layout/list1"/>
    <dgm:cxn modelId="{D0418824-FA36-469E-9FD1-BA9D6776DB31}" type="presOf" srcId="{B0CF25F3-8C06-4402-AF83-59B9CC180C32}" destId="{252AE165-AFFB-4408-98B0-57797CD67F8D}" srcOrd="1" destOrd="0" presId="urn:microsoft.com/office/officeart/2005/8/layout/list1"/>
    <dgm:cxn modelId="{D8BA3C71-CA80-4184-AD04-DD61584675C4}" srcId="{BA52115D-0F48-40F9-9661-DB34B5DA34BA}" destId="{B0CF25F3-8C06-4402-AF83-59B9CC180C32}" srcOrd="1" destOrd="0" parTransId="{D9D38EA3-A0CA-4DDA-B8E6-D155B6EBC3E5}" sibTransId="{BCBC796A-BC1D-44A8-82F9-5679C85C9DF2}"/>
    <dgm:cxn modelId="{2CF12366-0F13-4201-A2AC-5B6BBDD291BD}" type="presOf" srcId="{41614093-B2CD-4264-966A-D5AD55F62A9A}" destId="{21DCD8E1-84D5-4C7F-96AD-72C11019FAF4}" srcOrd="0" destOrd="0" presId="urn:microsoft.com/office/officeart/2005/8/layout/list1"/>
    <dgm:cxn modelId="{441359B5-3770-49D9-8936-56A814699EDE}" type="presParOf" srcId="{5B2B0857-2604-47B2-AF29-CEB90F3F5928}" destId="{1C9DA7A8-FB5B-4517-99BD-351B6BAB7B1F}" srcOrd="0" destOrd="0" presId="urn:microsoft.com/office/officeart/2005/8/layout/list1"/>
    <dgm:cxn modelId="{A55BFD3C-7050-4291-9FB4-9691ECAADCA5}" type="presParOf" srcId="{1C9DA7A8-FB5B-4517-99BD-351B6BAB7B1F}" destId="{21DCD8E1-84D5-4C7F-96AD-72C11019FAF4}" srcOrd="0" destOrd="0" presId="urn:microsoft.com/office/officeart/2005/8/layout/list1"/>
    <dgm:cxn modelId="{AA030C2B-A084-40EB-9ECE-AE96D2211ADC}" type="presParOf" srcId="{1C9DA7A8-FB5B-4517-99BD-351B6BAB7B1F}" destId="{5BEE1C40-A04C-4297-8558-C87D3487B4FD}" srcOrd="1" destOrd="0" presId="urn:microsoft.com/office/officeart/2005/8/layout/list1"/>
    <dgm:cxn modelId="{8A31E779-F782-4EC7-AABC-4D53C4F1266B}" type="presParOf" srcId="{5B2B0857-2604-47B2-AF29-CEB90F3F5928}" destId="{18D87709-B104-45FF-962B-E50D024509B5}" srcOrd="1" destOrd="0" presId="urn:microsoft.com/office/officeart/2005/8/layout/list1"/>
    <dgm:cxn modelId="{BDE4F65A-8951-4745-AB7C-0051D6B77D6D}" type="presParOf" srcId="{5B2B0857-2604-47B2-AF29-CEB90F3F5928}" destId="{EB5FF1DC-C142-4511-BC26-F1561C8403BF}" srcOrd="2" destOrd="0" presId="urn:microsoft.com/office/officeart/2005/8/layout/list1"/>
    <dgm:cxn modelId="{EEA52A07-D78C-411B-AC2F-496B4FC056C5}" type="presParOf" srcId="{5B2B0857-2604-47B2-AF29-CEB90F3F5928}" destId="{467B3337-AA03-4402-9D2E-310B5982D431}" srcOrd="3" destOrd="0" presId="urn:microsoft.com/office/officeart/2005/8/layout/list1"/>
    <dgm:cxn modelId="{6C7CA7AA-D918-401D-9C7B-339373332D3B}" type="presParOf" srcId="{5B2B0857-2604-47B2-AF29-CEB90F3F5928}" destId="{67DAF29F-65FD-4356-BD8B-6F206A8D3148}" srcOrd="4" destOrd="0" presId="urn:microsoft.com/office/officeart/2005/8/layout/list1"/>
    <dgm:cxn modelId="{8F52F997-1CCB-4B3D-9859-7F0D1C7FD89E}" type="presParOf" srcId="{67DAF29F-65FD-4356-BD8B-6F206A8D3148}" destId="{D76172E8-862E-428E-9254-8A1C94522359}" srcOrd="0" destOrd="0" presId="urn:microsoft.com/office/officeart/2005/8/layout/list1"/>
    <dgm:cxn modelId="{3F7C2895-EF91-4951-B54E-02673BFBF6D0}" type="presParOf" srcId="{67DAF29F-65FD-4356-BD8B-6F206A8D3148}" destId="{252AE165-AFFB-4408-98B0-57797CD67F8D}" srcOrd="1" destOrd="0" presId="urn:microsoft.com/office/officeart/2005/8/layout/list1"/>
    <dgm:cxn modelId="{28CCF72C-A93F-4055-9410-E059FA57C342}" type="presParOf" srcId="{5B2B0857-2604-47B2-AF29-CEB90F3F5928}" destId="{1DE85AD9-AE22-4F39-9C60-265A2EC376CB}" srcOrd="5" destOrd="0" presId="urn:microsoft.com/office/officeart/2005/8/layout/list1"/>
    <dgm:cxn modelId="{D8EEFC7C-0CDA-4859-AD3D-A004DD53D180}" type="presParOf" srcId="{5B2B0857-2604-47B2-AF29-CEB90F3F5928}" destId="{690EE47C-6D53-45BC-B260-3B67149DCFA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6ABDCE8-D2FC-4E5D-9C2D-07900EA28ECF}" type="doc">
      <dgm:prSet loTypeId="urn:microsoft.com/office/officeart/2005/8/layout/cycle6" loCatId="relationship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283EFA25-AD8A-4251-AA2E-18A360FD1E95}">
      <dgm:prSet custT="1"/>
      <dgm:spPr/>
      <dgm:t>
        <a:bodyPr/>
        <a:lstStyle/>
        <a:p>
          <a:pPr rtl="0"/>
          <a:r>
            <a:rPr lang="it-IT" sz="1400" dirty="0" smtClean="0"/>
            <a:t>Inadeguatezza delle procedure e debolezza strutture attuative</a:t>
          </a:r>
          <a:endParaRPr lang="it-IT" sz="1400" dirty="0"/>
        </a:p>
      </dgm:t>
    </dgm:pt>
    <dgm:pt modelId="{14722E74-4880-4929-BFD6-9B98683F903D}" type="parTrans" cxnId="{49ADBFF8-8615-48E7-A354-94B39EB09635}">
      <dgm:prSet/>
      <dgm:spPr/>
      <dgm:t>
        <a:bodyPr/>
        <a:lstStyle/>
        <a:p>
          <a:endParaRPr lang="it-IT"/>
        </a:p>
      </dgm:t>
    </dgm:pt>
    <dgm:pt modelId="{709B0E5B-9EC8-444D-84DE-F88D8DD9F676}" type="sibTrans" cxnId="{49ADBFF8-8615-48E7-A354-94B39EB09635}">
      <dgm:prSet/>
      <dgm:spPr/>
      <dgm:t>
        <a:bodyPr/>
        <a:lstStyle/>
        <a:p>
          <a:endParaRPr lang="it-IT"/>
        </a:p>
      </dgm:t>
    </dgm:pt>
    <dgm:pt modelId="{FFAA8E02-2BCC-4D46-A83C-F6B48E304F1A}">
      <dgm:prSet/>
      <dgm:spPr/>
      <dgm:t>
        <a:bodyPr/>
        <a:lstStyle/>
        <a:p>
          <a:pPr rtl="0"/>
          <a:r>
            <a:rPr lang="it-IT" dirty="0" smtClean="0"/>
            <a:t>Assenza di adeguati controlli e monitoraggi</a:t>
          </a:r>
          <a:endParaRPr lang="it-IT" dirty="0"/>
        </a:p>
      </dgm:t>
    </dgm:pt>
    <dgm:pt modelId="{B38AE6F1-CEFC-4551-BD54-9C424100A601}" type="parTrans" cxnId="{068CA9C1-F863-44D3-8F2F-C2E66390FCBB}">
      <dgm:prSet/>
      <dgm:spPr/>
      <dgm:t>
        <a:bodyPr/>
        <a:lstStyle/>
        <a:p>
          <a:endParaRPr lang="it-IT"/>
        </a:p>
      </dgm:t>
    </dgm:pt>
    <dgm:pt modelId="{596B1612-B79B-4852-AB2D-1B628BE93917}" type="sibTrans" cxnId="{068CA9C1-F863-44D3-8F2F-C2E66390FCBB}">
      <dgm:prSet/>
      <dgm:spPr/>
      <dgm:t>
        <a:bodyPr/>
        <a:lstStyle/>
        <a:p>
          <a:endParaRPr lang="it-IT"/>
        </a:p>
      </dgm:t>
    </dgm:pt>
    <dgm:pt modelId="{8C0EC4D5-6EB8-4967-B3F1-68CF88B1B378}">
      <dgm:prSet/>
      <dgm:spPr/>
      <dgm:t>
        <a:bodyPr/>
        <a:lstStyle/>
        <a:p>
          <a:pPr rtl="0"/>
          <a:r>
            <a:rPr lang="it-IT" dirty="0" smtClean="0"/>
            <a:t>Mancata interoperabilità informativa tra Stato e Regioni</a:t>
          </a:r>
          <a:endParaRPr lang="it-IT" dirty="0"/>
        </a:p>
      </dgm:t>
    </dgm:pt>
    <dgm:pt modelId="{2B4EF0E1-1B67-4555-B094-BAE03158A199}" type="parTrans" cxnId="{9BCBE69F-8407-47D9-A851-5D9EB848E9B5}">
      <dgm:prSet/>
      <dgm:spPr/>
      <dgm:t>
        <a:bodyPr/>
        <a:lstStyle/>
        <a:p>
          <a:endParaRPr lang="it-IT"/>
        </a:p>
      </dgm:t>
    </dgm:pt>
    <dgm:pt modelId="{0FD4A1C7-F0FE-4769-BECD-3ECF6690865A}" type="sibTrans" cxnId="{9BCBE69F-8407-47D9-A851-5D9EB848E9B5}">
      <dgm:prSet/>
      <dgm:spPr/>
      <dgm:t>
        <a:bodyPr/>
        <a:lstStyle/>
        <a:p>
          <a:endParaRPr lang="it-IT"/>
        </a:p>
      </dgm:t>
    </dgm:pt>
    <dgm:pt modelId="{250D9EFE-2E10-47D9-A754-43364B936C2B}">
      <dgm:prSet custT="1"/>
      <dgm:spPr/>
      <dgm:t>
        <a:bodyPr/>
        <a:lstStyle/>
        <a:p>
          <a:pPr rtl="0"/>
          <a:r>
            <a:rPr lang="it-IT" sz="1400" dirty="0" smtClean="0"/>
            <a:t>Necessità di revisione di progetti approvati</a:t>
          </a:r>
          <a:endParaRPr lang="it-IT" sz="1400" dirty="0"/>
        </a:p>
      </dgm:t>
    </dgm:pt>
    <dgm:pt modelId="{E9642F20-DA3D-4994-A7DA-64BFEE8AA4CF}" type="parTrans" cxnId="{FCA8F1F2-5DCA-4ED6-98CC-1CBFC343296B}">
      <dgm:prSet/>
      <dgm:spPr/>
      <dgm:t>
        <a:bodyPr/>
        <a:lstStyle/>
        <a:p>
          <a:endParaRPr lang="it-IT"/>
        </a:p>
      </dgm:t>
    </dgm:pt>
    <dgm:pt modelId="{931DD85B-3AF8-41C7-9FBC-4A08A7C08331}" type="sibTrans" cxnId="{FCA8F1F2-5DCA-4ED6-98CC-1CBFC343296B}">
      <dgm:prSet/>
      <dgm:spPr/>
      <dgm:t>
        <a:bodyPr/>
        <a:lstStyle/>
        <a:p>
          <a:endParaRPr lang="it-IT"/>
        </a:p>
      </dgm:t>
    </dgm:pt>
    <dgm:pt modelId="{BBAC61FD-1064-4440-A6B4-C13E998EB2E2}">
      <dgm:prSet/>
      <dgm:spPr/>
      <dgm:t>
        <a:bodyPr/>
        <a:lstStyle/>
        <a:p>
          <a:pPr rtl="0"/>
          <a:r>
            <a:rPr lang="it-IT" dirty="0" smtClean="0"/>
            <a:t>Frammentazione disomogeneità delle fonti dei dati sul dissesto </a:t>
          </a:r>
          <a:endParaRPr lang="it-IT" dirty="0"/>
        </a:p>
      </dgm:t>
    </dgm:pt>
    <dgm:pt modelId="{AEAC69AB-D3D1-4609-B210-4B402EFA07C6}" type="parTrans" cxnId="{1EE62B3D-3D3E-4087-BB8E-3262FFC74F0D}">
      <dgm:prSet/>
      <dgm:spPr/>
      <dgm:t>
        <a:bodyPr/>
        <a:lstStyle/>
        <a:p>
          <a:endParaRPr lang="it-IT"/>
        </a:p>
      </dgm:t>
    </dgm:pt>
    <dgm:pt modelId="{57770EF9-825F-4102-BEC8-ECDC3BB24585}" type="sibTrans" cxnId="{1EE62B3D-3D3E-4087-BB8E-3262FFC74F0D}">
      <dgm:prSet/>
      <dgm:spPr/>
      <dgm:t>
        <a:bodyPr/>
        <a:lstStyle/>
        <a:p>
          <a:endParaRPr lang="it-IT"/>
        </a:p>
      </dgm:t>
    </dgm:pt>
    <dgm:pt modelId="{674C5CFF-A127-45FC-A628-B4636FBFEC11}">
      <dgm:prSet custT="1"/>
      <dgm:spPr/>
      <dgm:t>
        <a:bodyPr/>
        <a:lstStyle/>
        <a:p>
          <a:pPr rtl="0"/>
          <a:r>
            <a:rPr lang="it-IT" sz="1100" dirty="0" smtClean="0"/>
            <a:t>Difficoltà amministrazioni  nazionali/locali a inserire attività di tutela e prevenzione nelle funzioni ordinarie</a:t>
          </a:r>
          <a:endParaRPr lang="it-IT" sz="1100" dirty="0"/>
        </a:p>
      </dgm:t>
    </dgm:pt>
    <dgm:pt modelId="{86204882-52AC-4CF7-8E16-9B0469E90661}" type="parTrans" cxnId="{62AB0AB7-5023-4DF9-9B02-3798E4278458}">
      <dgm:prSet/>
      <dgm:spPr/>
      <dgm:t>
        <a:bodyPr/>
        <a:lstStyle/>
        <a:p>
          <a:endParaRPr lang="it-IT"/>
        </a:p>
      </dgm:t>
    </dgm:pt>
    <dgm:pt modelId="{B69AF7CC-A165-467A-AFF4-2F84915AFD2D}" type="sibTrans" cxnId="{62AB0AB7-5023-4DF9-9B02-3798E4278458}">
      <dgm:prSet/>
      <dgm:spPr/>
      <dgm:t>
        <a:bodyPr/>
        <a:lstStyle/>
        <a:p>
          <a:endParaRPr lang="it-IT"/>
        </a:p>
      </dgm:t>
    </dgm:pt>
    <dgm:pt modelId="{4D49DCA8-C441-4822-99E0-5D9AB0D8B375}">
      <dgm:prSet custT="1"/>
      <dgm:spPr/>
      <dgm:t>
        <a:bodyPr/>
        <a:lstStyle/>
        <a:p>
          <a:pPr rtl="0"/>
          <a:r>
            <a:rPr lang="it-IT" sz="1200" dirty="0" smtClean="0"/>
            <a:t>Ricorso ripetuto alle gestioni commissariali</a:t>
          </a:r>
          <a:endParaRPr lang="it-IT" sz="1200" dirty="0"/>
        </a:p>
      </dgm:t>
    </dgm:pt>
    <dgm:pt modelId="{E3F19393-FAEF-4246-A3E6-078B8701C524}" type="parTrans" cxnId="{D99ACF2C-9453-4F1C-9939-89112256CF2F}">
      <dgm:prSet/>
      <dgm:spPr/>
      <dgm:t>
        <a:bodyPr/>
        <a:lstStyle/>
        <a:p>
          <a:endParaRPr lang="it-IT"/>
        </a:p>
      </dgm:t>
    </dgm:pt>
    <dgm:pt modelId="{87C5FDE7-9B99-4F9E-9A8A-07998F5A4422}" type="sibTrans" cxnId="{D99ACF2C-9453-4F1C-9939-89112256CF2F}">
      <dgm:prSet/>
      <dgm:spPr/>
      <dgm:t>
        <a:bodyPr/>
        <a:lstStyle/>
        <a:p>
          <a:endParaRPr lang="it-IT"/>
        </a:p>
      </dgm:t>
    </dgm:pt>
    <dgm:pt modelId="{A1416CF9-3D68-4710-BD57-D6828E786053}">
      <dgm:prSet custT="1"/>
      <dgm:spPr/>
      <dgm:t>
        <a:bodyPr/>
        <a:lstStyle/>
        <a:p>
          <a:pPr rtl="0"/>
          <a:r>
            <a:rPr lang="it-IT" sz="1200" dirty="0" smtClean="0"/>
            <a:t>Necessità di revisione procedure gara non ancora espletate</a:t>
          </a:r>
          <a:endParaRPr lang="it-IT" sz="1200" dirty="0"/>
        </a:p>
      </dgm:t>
    </dgm:pt>
    <dgm:pt modelId="{593F948A-24C0-4EC7-ABFA-AED8516060AB}" type="parTrans" cxnId="{DE66289C-CA36-4AC3-81FC-360B3123EA30}">
      <dgm:prSet/>
      <dgm:spPr/>
      <dgm:t>
        <a:bodyPr/>
        <a:lstStyle/>
        <a:p>
          <a:endParaRPr lang="it-IT"/>
        </a:p>
      </dgm:t>
    </dgm:pt>
    <dgm:pt modelId="{E2155745-F5C9-4A00-BC70-E845D85C65F5}" type="sibTrans" cxnId="{DE66289C-CA36-4AC3-81FC-360B3123EA30}">
      <dgm:prSet/>
      <dgm:spPr/>
      <dgm:t>
        <a:bodyPr/>
        <a:lstStyle/>
        <a:p>
          <a:endParaRPr lang="it-IT"/>
        </a:p>
      </dgm:t>
    </dgm:pt>
    <dgm:pt modelId="{C9D036C8-6C20-4B51-85B8-C27A76A7FF2B}" type="pres">
      <dgm:prSet presAssocID="{56ABDCE8-D2FC-4E5D-9C2D-07900EA28EC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D004AC8-53A3-4CAB-81FA-338AB05D66B4}" type="pres">
      <dgm:prSet presAssocID="{283EFA25-AD8A-4251-AA2E-18A360FD1E95}" presName="node" presStyleLbl="node1" presStyleIdx="0" presStyleCnt="8" custScaleX="195810" custScaleY="100228" custRadScaleRad="100108" custRadScaleInc="1503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144A979-6810-40C1-B8D1-7D40F759A160}" type="pres">
      <dgm:prSet presAssocID="{283EFA25-AD8A-4251-AA2E-18A360FD1E95}" presName="spNode" presStyleCnt="0"/>
      <dgm:spPr/>
    </dgm:pt>
    <dgm:pt modelId="{6486B591-E649-4A76-803D-AEEFA310771F}" type="pres">
      <dgm:prSet presAssocID="{709B0E5B-9EC8-444D-84DE-F88D8DD9F676}" presName="sibTrans" presStyleLbl="sibTrans1D1" presStyleIdx="0" presStyleCnt="8"/>
      <dgm:spPr/>
      <dgm:t>
        <a:bodyPr/>
        <a:lstStyle/>
        <a:p>
          <a:endParaRPr lang="it-IT"/>
        </a:p>
      </dgm:t>
    </dgm:pt>
    <dgm:pt modelId="{11FDE10B-B549-44D2-ABF4-DAEA5B0F4F43}" type="pres">
      <dgm:prSet presAssocID="{FFAA8E02-2BCC-4D46-A83C-F6B48E304F1A}" presName="node" presStyleLbl="node1" presStyleIdx="1" presStyleCnt="8" custScaleX="195810" custRadScaleRad="102384" custRadScaleInc="5324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B96582D-471A-44C2-AF5C-65F6F1FB41C6}" type="pres">
      <dgm:prSet presAssocID="{FFAA8E02-2BCC-4D46-A83C-F6B48E304F1A}" presName="spNode" presStyleCnt="0"/>
      <dgm:spPr/>
    </dgm:pt>
    <dgm:pt modelId="{BFCC77FF-94E8-4BCA-A720-BBE6EFA542D1}" type="pres">
      <dgm:prSet presAssocID="{596B1612-B79B-4852-AB2D-1B628BE93917}" presName="sibTrans" presStyleLbl="sibTrans1D1" presStyleIdx="1" presStyleCnt="8"/>
      <dgm:spPr/>
      <dgm:t>
        <a:bodyPr/>
        <a:lstStyle/>
        <a:p>
          <a:endParaRPr lang="it-IT"/>
        </a:p>
      </dgm:t>
    </dgm:pt>
    <dgm:pt modelId="{D6C20FC9-D18A-4E57-B07B-6FF56152DF47}" type="pres">
      <dgm:prSet presAssocID="{8C0EC4D5-6EB8-4967-B3F1-68CF88B1B378}" presName="node" presStyleLbl="node1" presStyleIdx="2" presStyleCnt="8" custScaleX="19581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24944D2-729C-4A5C-9CE8-341B65EB3E1A}" type="pres">
      <dgm:prSet presAssocID="{8C0EC4D5-6EB8-4967-B3F1-68CF88B1B378}" presName="spNode" presStyleCnt="0"/>
      <dgm:spPr/>
    </dgm:pt>
    <dgm:pt modelId="{E6AD8001-EB33-4F89-BE52-D4463E4C33F0}" type="pres">
      <dgm:prSet presAssocID="{0FD4A1C7-F0FE-4769-BECD-3ECF6690865A}" presName="sibTrans" presStyleLbl="sibTrans1D1" presStyleIdx="2" presStyleCnt="8"/>
      <dgm:spPr/>
      <dgm:t>
        <a:bodyPr/>
        <a:lstStyle/>
        <a:p>
          <a:endParaRPr lang="it-IT"/>
        </a:p>
      </dgm:t>
    </dgm:pt>
    <dgm:pt modelId="{2E423C7A-2ACE-424F-894B-4950AECEE1F9}" type="pres">
      <dgm:prSet presAssocID="{250D9EFE-2E10-47D9-A754-43364B936C2B}" presName="node" presStyleLbl="node1" presStyleIdx="3" presStyleCnt="8" custScaleX="195849" custScaleY="100228" custRadScaleRad="99371" custRadScaleInc="-8609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38DC01D-ADD1-4467-85F8-E6037CD0DD9F}" type="pres">
      <dgm:prSet presAssocID="{250D9EFE-2E10-47D9-A754-43364B936C2B}" presName="spNode" presStyleCnt="0"/>
      <dgm:spPr/>
    </dgm:pt>
    <dgm:pt modelId="{EC5F010C-002F-450F-89B4-08A57151BA35}" type="pres">
      <dgm:prSet presAssocID="{931DD85B-3AF8-41C7-9FBC-4A08A7C08331}" presName="sibTrans" presStyleLbl="sibTrans1D1" presStyleIdx="3" presStyleCnt="8"/>
      <dgm:spPr/>
      <dgm:t>
        <a:bodyPr/>
        <a:lstStyle/>
        <a:p>
          <a:endParaRPr lang="it-IT"/>
        </a:p>
      </dgm:t>
    </dgm:pt>
    <dgm:pt modelId="{224AE576-3479-444D-A163-3A95AF373BEE}" type="pres">
      <dgm:prSet presAssocID="{A1416CF9-3D68-4710-BD57-D6828E786053}" presName="node" presStyleLbl="node1" presStyleIdx="4" presStyleCnt="8" custScaleX="195810" custScaleY="100228" custRadScaleRad="95518" custRadScaleInc="-4176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5ADDE43-1A55-4D03-9403-D33A45E7DF8F}" type="pres">
      <dgm:prSet presAssocID="{A1416CF9-3D68-4710-BD57-D6828E786053}" presName="spNode" presStyleCnt="0"/>
      <dgm:spPr/>
    </dgm:pt>
    <dgm:pt modelId="{E982A577-CC16-45D4-8779-2B8BF06063B9}" type="pres">
      <dgm:prSet presAssocID="{E2155745-F5C9-4A00-BC70-E845D85C65F5}" presName="sibTrans" presStyleLbl="sibTrans1D1" presStyleIdx="4" presStyleCnt="8"/>
      <dgm:spPr/>
      <dgm:t>
        <a:bodyPr/>
        <a:lstStyle/>
        <a:p>
          <a:endParaRPr lang="it-IT"/>
        </a:p>
      </dgm:t>
    </dgm:pt>
    <dgm:pt modelId="{B5D5510A-487B-4E3D-851E-6E5E21E5333F}" type="pres">
      <dgm:prSet presAssocID="{BBAC61FD-1064-4440-A6B4-C13E998EB2E2}" presName="node" presStyleLbl="node1" presStyleIdx="5" presStyleCnt="8" custScaleX="195810" custRadScaleRad="103024" custRadScaleInc="202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3F4F7C5-E700-4915-B572-55DF1B131A0F}" type="pres">
      <dgm:prSet presAssocID="{BBAC61FD-1064-4440-A6B4-C13E998EB2E2}" presName="spNode" presStyleCnt="0"/>
      <dgm:spPr/>
    </dgm:pt>
    <dgm:pt modelId="{815F8ACC-DB7B-4734-A791-879CE4065BA6}" type="pres">
      <dgm:prSet presAssocID="{57770EF9-825F-4102-BEC8-ECDC3BB24585}" presName="sibTrans" presStyleLbl="sibTrans1D1" presStyleIdx="5" presStyleCnt="8"/>
      <dgm:spPr/>
      <dgm:t>
        <a:bodyPr/>
        <a:lstStyle/>
        <a:p>
          <a:endParaRPr lang="it-IT"/>
        </a:p>
      </dgm:t>
    </dgm:pt>
    <dgm:pt modelId="{3FE00BD1-0170-4AF1-9083-6D898BF6876E}" type="pres">
      <dgm:prSet presAssocID="{674C5CFF-A127-45FC-A628-B4636FBFEC11}" presName="node" presStyleLbl="node1" presStyleIdx="6" presStyleCnt="8" custScaleX="195810" custScaleY="103017" custRadScaleRad="107290" custRadScaleInc="1799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1D76409-74E7-4F9D-8EB5-C87AE2E00D97}" type="pres">
      <dgm:prSet presAssocID="{674C5CFF-A127-45FC-A628-B4636FBFEC11}" presName="spNode" presStyleCnt="0"/>
      <dgm:spPr/>
    </dgm:pt>
    <dgm:pt modelId="{A1A23693-7617-45AF-8A00-50DDC688F9AB}" type="pres">
      <dgm:prSet presAssocID="{B69AF7CC-A165-467A-AFF4-2F84915AFD2D}" presName="sibTrans" presStyleLbl="sibTrans1D1" presStyleIdx="6" presStyleCnt="8"/>
      <dgm:spPr/>
      <dgm:t>
        <a:bodyPr/>
        <a:lstStyle/>
        <a:p>
          <a:endParaRPr lang="it-IT"/>
        </a:p>
      </dgm:t>
    </dgm:pt>
    <dgm:pt modelId="{D56996C0-2B88-4DF0-9EF2-F88F8091DA67}" type="pres">
      <dgm:prSet presAssocID="{4D49DCA8-C441-4822-99E0-5D9AB0D8B375}" presName="node" presStyleLbl="node1" presStyleIdx="7" presStyleCnt="8" custScaleX="195810" custRadScaleRad="108339" custRadScaleInc="-3677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033461F-8155-4959-81BD-25A895A5D6FA}" type="pres">
      <dgm:prSet presAssocID="{4D49DCA8-C441-4822-99E0-5D9AB0D8B375}" presName="spNode" presStyleCnt="0"/>
      <dgm:spPr/>
    </dgm:pt>
    <dgm:pt modelId="{E21634EE-422F-460D-B78B-C89EB9978369}" type="pres">
      <dgm:prSet presAssocID="{87C5FDE7-9B99-4F9E-9A8A-07998F5A4422}" presName="sibTrans" presStyleLbl="sibTrans1D1" presStyleIdx="7" presStyleCnt="8"/>
      <dgm:spPr/>
      <dgm:t>
        <a:bodyPr/>
        <a:lstStyle/>
        <a:p>
          <a:endParaRPr lang="it-IT"/>
        </a:p>
      </dgm:t>
    </dgm:pt>
  </dgm:ptLst>
  <dgm:cxnLst>
    <dgm:cxn modelId="{B142BF8B-12BE-487B-B61F-B629E275A1EC}" type="presOf" srcId="{8C0EC4D5-6EB8-4967-B3F1-68CF88B1B378}" destId="{D6C20FC9-D18A-4E57-B07B-6FF56152DF47}" srcOrd="0" destOrd="0" presId="urn:microsoft.com/office/officeart/2005/8/layout/cycle6"/>
    <dgm:cxn modelId="{14DF8960-E513-42E3-8C41-AEAB8FF001F8}" type="presOf" srcId="{250D9EFE-2E10-47D9-A754-43364B936C2B}" destId="{2E423C7A-2ACE-424F-894B-4950AECEE1F9}" srcOrd="0" destOrd="0" presId="urn:microsoft.com/office/officeart/2005/8/layout/cycle6"/>
    <dgm:cxn modelId="{DE66289C-CA36-4AC3-81FC-360B3123EA30}" srcId="{56ABDCE8-D2FC-4E5D-9C2D-07900EA28ECF}" destId="{A1416CF9-3D68-4710-BD57-D6828E786053}" srcOrd="4" destOrd="0" parTransId="{593F948A-24C0-4EC7-ABFA-AED8516060AB}" sibTransId="{E2155745-F5C9-4A00-BC70-E845D85C65F5}"/>
    <dgm:cxn modelId="{49ADBFF8-8615-48E7-A354-94B39EB09635}" srcId="{56ABDCE8-D2FC-4E5D-9C2D-07900EA28ECF}" destId="{283EFA25-AD8A-4251-AA2E-18A360FD1E95}" srcOrd="0" destOrd="0" parTransId="{14722E74-4880-4929-BFD6-9B98683F903D}" sibTransId="{709B0E5B-9EC8-444D-84DE-F88D8DD9F676}"/>
    <dgm:cxn modelId="{1EE62B3D-3D3E-4087-BB8E-3262FFC74F0D}" srcId="{56ABDCE8-D2FC-4E5D-9C2D-07900EA28ECF}" destId="{BBAC61FD-1064-4440-A6B4-C13E998EB2E2}" srcOrd="5" destOrd="0" parTransId="{AEAC69AB-D3D1-4609-B210-4B402EFA07C6}" sibTransId="{57770EF9-825F-4102-BEC8-ECDC3BB24585}"/>
    <dgm:cxn modelId="{B8D4AE6D-8109-4C8F-9260-CB5B12D62D0D}" type="presOf" srcId="{56ABDCE8-D2FC-4E5D-9C2D-07900EA28ECF}" destId="{C9D036C8-6C20-4B51-85B8-C27A76A7FF2B}" srcOrd="0" destOrd="0" presId="urn:microsoft.com/office/officeart/2005/8/layout/cycle6"/>
    <dgm:cxn modelId="{C008CEEC-E4CA-43D8-AA85-F11363289F27}" type="presOf" srcId="{674C5CFF-A127-45FC-A628-B4636FBFEC11}" destId="{3FE00BD1-0170-4AF1-9083-6D898BF6876E}" srcOrd="0" destOrd="0" presId="urn:microsoft.com/office/officeart/2005/8/layout/cycle6"/>
    <dgm:cxn modelId="{FCA8F1F2-5DCA-4ED6-98CC-1CBFC343296B}" srcId="{56ABDCE8-D2FC-4E5D-9C2D-07900EA28ECF}" destId="{250D9EFE-2E10-47D9-A754-43364B936C2B}" srcOrd="3" destOrd="0" parTransId="{E9642F20-DA3D-4994-A7DA-64BFEE8AA4CF}" sibTransId="{931DD85B-3AF8-41C7-9FBC-4A08A7C08331}"/>
    <dgm:cxn modelId="{18268605-2ED0-403D-B851-8B252F770BAE}" type="presOf" srcId="{596B1612-B79B-4852-AB2D-1B628BE93917}" destId="{BFCC77FF-94E8-4BCA-A720-BBE6EFA542D1}" srcOrd="0" destOrd="0" presId="urn:microsoft.com/office/officeart/2005/8/layout/cycle6"/>
    <dgm:cxn modelId="{93D38F83-0029-4136-AA57-6C25605D4E82}" type="presOf" srcId="{709B0E5B-9EC8-444D-84DE-F88D8DD9F676}" destId="{6486B591-E649-4A76-803D-AEEFA310771F}" srcOrd="0" destOrd="0" presId="urn:microsoft.com/office/officeart/2005/8/layout/cycle6"/>
    <dgm:cxn modelId="{FCC14221-E821-4F9A-A9DE-A4A35746B549}" type="presOf" srcId="{87C5FDE7-9B99-4F9E-9A8A-07998F5A4422}" destId="{E21634EE-422F-460D-B78B-C89EB9978369}" srcOrd="0" destOrd="0" presId="urn:microsoft.com/office/officeart/2005/8/layout/cycle6"/>
    <dgm:cxn modelId="{CB2C983B-CCB3-42BE-832B-C1244C2A2317}" type="presOf" srcId="{283EFA25-AD8A-4251-AA2E-18A360FD1E95}" destId="{9D004AC8-53A3-4CAB-81FA-338AB05D66B4}" srcOrd="0" destOrd="0" presId="urn:microsoft.com/office/officeart/2005/8/layout/cycle6"/>
    <dgm:cxn modelId="{32F5A18B-CF90-498A-A34E-FCCD6743F500}" type="presOf" srcId="{FFAA8E02-2BCC-4D46-A83C-F6B48E304F1A}" destId="{11FDE10B-B549-44D2-ABF4-DAEA5B0F4F43}" srcOrd="0" destOrd="0" presId="urn:microsoft.com/office/officeart/2005/8/layout/cycle6"/>
    <dgm:cxn modelId="{1E3E0642-2ADC-4C35-8F24-D348DE32362A}" type="presOf" srcId="{57770EF9-825F-4102-BEC8-ECDC3BB24585}" destId="{815F8ACC-DB7B-4734-A791-879CE4065BA6}" srcOrd="0" destOrd="0" presId="urn:microsoft.com/office/officeart/2005/8/layout/cycle6"/>
    <dgm:cxn modelId="{9BCBE69F-8407-47D9-A851-5D9EB848E9B5}" srcId="{56ABDCE8-D2FC-4E5D-9C2D-07900EA28ECF}" destId="{8C0EC4D5-6EB8-4967-B3F1-68CF88B1B378}" srcOrd="2" destOrd="0" parTransId="{2B4EF0E1-1B67-4555-B094-BAE03158A199}" sibTransId="{0FD4A1C7-F0FE-4769-BECD-3ECF6690865A}"/>
    <dgm:cxn modelId="{D99ACF2C-9453-4F1C-9939-89112256CF2F}" srcId="{56ABDCE8-D2FC-4E5D-9C2D-07900EA28ECF}" destId="{4D49DCA8-C441-4822-99E0-5D9AB0D8B375}" srcOrd="7" destOrd="0" parTransId="{E3F19393-FAEF-4246-A3E6-078B8701C524}" sibTransId="{87C5FDE7-9B99-4F9E-9A8A-07998F5A4422}"/>
    <dgm:cxn modelId="{E5E5BE8C-B406-408A-9A4C-5CC7B40E0E34}" type="presOf" srcId="{E2155745-F5C9-4A00-BC70-E845D85C65F5}" destId="{E982A577-CC16-45D4-8779-2B8BF06063B9}" srcOrd="0" destOrd="0" presId="urn:microsoft.com/office/officeart/2005/8/layout/cycle6"/>
    <dgm:cxn modelId="{28E6F312-A2FD-4CBD-A265-47AA08F3886B}" type="presOf" srcId="{B69AF7CC-A165-467A-AFF4-2F84915AFD2D}" destId="{A1A23693-7617-45AF-8A00-50DDC688F9AB}" srcOrd="0" destOrd="0" presId="urn:microsoft.com/office/officeart/2005/8/layout/cycle6"/>
    <dgm:cxn modelId="{068CA9C1-F863-44D3-8F2F-C2E66390FCBB}" srcId="{56ABDCE8-D2FC-4E5D-9C2D-07900EA28ECF}" destId="{FFAA8E02-2BCC-4D46-A83C-F6B48E304F1A}" srcOrd="1" destOrd="0" parTransId="{B38AE6F1-CEFC-4551-BD54-9C424100A601}" sibTransId="{596B1612-B79B-4852-AB2D-1B628BE93917}"/>
    <dgm:cxn modelId="{62AB0AB7-5023-4DF9-9B02-3798E4278458}" srcId="{56ABDCE8-D2FC-4E5D-9C2D-07900EA28ECF}" destId="{674C5CFF-A127-45FC-A628-B4636FBFEC11}" srcOrd="6" destOrd="0" parTransId="{86204882-52AC-4CF7-8E16-9B0469E90661}" sibTransId="{B69AF7CC-A165-467A-AFF4-2F84915AFD2D}"/>
    <dgm:cxn modelId="{24D206D5-6685-4304-A775-FBEAC907E2CB}" type="presOf" srcId="{4D49DCA8-C441-4822-99E0-5D9AB0D8B375}" destId="{D56996C0-2B88-4DF0-9EF2-F88F8091DA67}" srcOrd="0" destOrd="0" presId="urn:microsoft.com/office/officeart/2005/8/layout/cycle6"/>
    <dgm:cxn modelId="{9B424C6B-1DF1-43AF-859C-A2E3098D2DE1}" type="presOf" srcId="{A1416CF9-3D68-4710-BD57-D6828E786053}" destId="{224AE576-3479-444D-A163-3A95AF373BEE}" srcOrd="0" destOrd="0" presId="urn:microsoft.com/office/officeart/2005/8/layout/cycle6"/>
    <dgm:cxn modelId="{117C6766-B1CF-4ADE-8573-5DE2F6295C31}" type="presOf" srcId="{0FD4A1C7-F0FE-4769-BECD-3ECF6690865A}" destId="{E6AD8001-EB33-4F89-BE52-D4463E4C33F0}" srcOrd="0" destOrd="0" presId="urn:microsoft.com/office/officeart/2005/8/layout/cycle6"/>
    <dgm:cxn modelId="{63808C87-F26B-4BA8-8B78-53640308723B}" type="presOf" srcId="{931DD85B-3AF8-41C7-9FBC-4A08A7C08331}" destId="{EC5F010C-002F-450F-89B4-08A57151BA35}" srcOrd="0" destOrd="0" presId="urn:microsoft.com/office/officeart/2005/8/layout/cycle6"/>
    <dgm:cxn modelId="{BEC01B16-2199-4C65-A1C4-F8C3177043DD}" type="presOf" srcId="{BBAC61FD-1064-4440-A6B4-C13E998EB2E2}" destId="{B5D5510A-487B-4E3D-851E-6E5E21E5333F}" srcOrd="0" destOrd="0" presId="urn:microsoft.com/office/officeart/2005/8/layout/cycle6"/>
    <dgm:cxn modelId="{B94BDC1B-6E22-4B12-9EDF-EF45F0547A4B}" type="presParOf" srcId="{C9D036C8-6C20-4B51-85B8-C27A76A7FF2B}" destId="{9D004AC8-53A3-4CAB-81FA-338AB05D66B4}" srcOrd="0" destOrd="0" presId="urn:microsoft.com/office/officeart/2005/8/layout/cycle6"/>
    <dgm:cxn modelId="{9B3CA829-DBF1-4A12-A121-D392A3BA86C1}" type="presParOf" srcId="{C9D036C8-6C20-4B51-85B8-C27A76A7FF2B}" destId="{3144A979-6810-40C1-B8D1-7D40F759A160}" srcOrd="1" destOrd="0" presId="urn:microsoft.com/office/officeart/2005/8/layout/cycle6"/>
    <dgm:cxn modelId="{14CAFB81-BFFA-412F-81F2-7BAEB6054A06}" type="presParOf" srcId="{C9D036C8-6C20-4B51-85B8-C27A76A7FF2B}" destId="{6486B591-E649-4A76-803D-AEEFA310771F}" srcOrd="2" destOrd="0" presId="urn:microsoft.com/office/officeart/2005/8/layout/cycle6"/>
    <dgm:cxn modelId="{07CC9D29-CB67-4BC9-BAEB-BB057C1A4508}" type="presParOf" srcId="{C9D036C8-6C20-4B51-85B8-C27A76A7FF2B}" destId="{11FDE10B-B549-44D2-ABF4-DAEA5B0F4F43}" srcOrd="3" destOrd="0" presId="urn:microsoft.com/office/officeart/2005/8/layout/cycle6"/>
    <dgm:cxn modelId="{14B9F011-8B9B-4437-B049-3EA4BDE7C91F}" type="presParOf" srcId="{C9D036C8-6C20-4B51-85B8-C27A76A7FF2B}" destId="{AB96582D-471A-44C2-AF5C-65F6F1FB41C6}" srcOrd="4" destOrd="0" presId="urn:microsoft.com/office/officeart/2005/8/layout/cycle6"/>
    <dgm:cxn modelId="{9DF0F285-979A-4A3F-8282-17C6045983D8}" type="presParOf" srcId="{C9D036C8-6C20-4B51-85B8-C27A76A7FF2B}" destId="{BFCC77FF-94E8-4BCA-A720-BBE6EFA542D1}" srcOrd="5" destOrd="0" presId="urn:microsoft.com/office/officeart/2005/8/layout/cycle6"/>
    <dgm:cxn modelId="{C9C74D29-2A08-4C6F-A473-59F510A5EDE6}" type="presParOf" srcId="{C9D036C8-6C20-4B51-85B8-C27A76A7FF2B}" destId="{D6C20FC9-D18A-4E57-B07B-6FF56152DF47}" srcOrd="6" destOrd="0" presId="urn:microsoft.com/office/officeart/2005/8/layout/cycle6"/>
    <dgm:cxn modelId="{C833F999-3AD6-4DA3-9C39-F26E8AAC4EDA}" type="presParOf" srcId="{C9D036C8-6C20-4B51-85B8-C27A76A7FF2B}" destId="{724944D2-729C-4A5C-9CE8-341B65EB3E1A}" srcOrd="7" destOrd="0" presId="urn:microsoft.com/office/officeart/2005/8/layout/cycle6"/>
    <dgm:cxn modelId="{F6947044-5089-4AE2-B7DD-915F9D54092A}" type="presParOf" srcId="{C9D036C8-6C20-4B51-85B8-C27A76A7FF2B}" destId="{E6AD8001-EB33-4F89-BE52-D4463E4C33F0}" srcOrd="8" destOrd="0" presId="urn:microsoft.com/office/officeart/2005/8/layout/cycle6"/>
    <dgm:cxn modelId="{301C2AC3-289A-408F-B820-491B16A86D5C}" type="presParOf" srcId="{C9D036C8-6C20-4B51-85B8-C27A76A7FF2B}" destId="{2E423C7A-2ACE-424F-894B-4950AECEE1F9}" srcOrd="9" destOrd="0" presId="urn:microsoft.com/office/officeart/2005/8/layout/cycle6"/>
    <dgm:cxn modelId="{3C5B6889-1B40-4ECB-840E-B7F352C3209E}" type="presParOf" srcId="{C9D036C8-6C20-4B51-85B8-C27A76A7FF2B}" destId="{038DC01D-ADD1-4467-85F8-E6037CD0DD9F}" srcOrd="10" destOrd="0" presId="urn:microsoft.com/office/officeart/2005/8/layout/cycle6"/>
    <dgm:cxn modelId="{0178D8D2-3453-4A7A-8C69-0E1F2BD2BC62}" type="presParOf" srcId="{C9D036C8-6C20-4B51-85B8-C27A76A7FF2B}" destId="{EC5F010C-002F-450F-89B4-08A57151BA35}" srcOrd="11" destOrd="0" presId="urn:microsoft.com/office/officeart/2005/8/layout/cycle6"/>
    <dgm:cxn modelId="{131B88E8-6BEA-4BBF-99F7-C020A76B42DA}" type="presParOf" srcId="{C9D036C8-6C20-4B51-85B8-C27A76A7FF2B}" destId="{224AE576-3479-444D-A163-3A95AF373BEE}" srcOrd="12" destOrd="0" presId="urn:microsoft.com/office/officeart/2005/8/layout/cycle6"/>
    <dgm:cxn modelId="{BB7BBC99-7446-4BAD-8679-8FC6CA094A77}" type="presParOf" srcId="{C9D036C8-6C20-4B51-85B8-C27A76A7FF2B}" destId="{95ADDE43-1A55-4D03-9403-D33A45E7DF8F}" srcOrd="13" destOrd="0" presId="urn:microsoft.com/office/officeart/2005/8/layout/cycle6"/>
    <dgm:cxn modelId="{A70DCE3D-B3AA-41E1-B051-B4B20257B84F}" type="presParOf" srcId="{C9D036C8-6C20-4B51-85B8-C27A76A7FF2B}" destId="{E982A577-CC16-45D4-8779-2B8BF06063B9}" srcOrd="14" destOrd="0" presId="urn:microsoft.com/office/officeart/2005/8/layout/cycle6"/>
    <dgm:cxn modelId="{C50BF3BA-B231-44C7-9C85-E09C0B98E90F}" type="presParOf" srcId="{C9D036C8-6C20-4B51-85B8-C27A76A7FF2B}" destId="{B5D5510A-487B-4E3D-851E-6E5E21E5333F}" srcOrd="15" destOrd="0" presId="urn:microsoft.com/office/officeart/2005/8/layout/cycle6"/>
    <dgm:cxn modelId="{9537E90F-806D-43ED-B88F-261D46B7832F}" type="presParOf" srcId="{C9D036C8-6C20-4B51-85B8-C27A76A7FF2B}" destId="{A3F4F7C5-E700-4915-B572-55DF1B131A0F}" srcOrd="16" destOrd="0" presId="urn:microsoft.com/office/officeart/2005/8/layout/cycle6"/>
    <dgm:cxn modelId="{CADF3266-0FF1-4766-A7BC-24FE5CADE86A}" type="presParOf" srcId="{C9D036C8-6C20-4B51-85B8-C27A76A7FF2B}" destId="{815F8ACC-DB7B-4734-A791-879CE4065BA6}" srcOrd="17" destOrd="0" presId="urn:microsoft.com/office/officeart/2005/8/layout/cycle6"/>
    <dgm:cxn modelId="{7466E7F6-5FC3-4E5E-B704-DCFA194C003E}" type="presParOf" srcId="{C9D036C8-6C20-4B51-85B8-C27A76A7FF2B}" destId="{3FE00BD1-0170-4AF1-9083-6D898BF6876E}" srcOrd="18" destOrd="0" presId="urn:microsoft.com/office/officeart/2005/8/layout/cycle6"/>
    <dgm:cxn modelId="{5FCFE2B3-DFFC-4C98-8ECA-F10FFD867F49}" type="presParOf" srcId="{C9D036C8-6C20-4B51-85B8-C27A76A7FF2B}" destId="{41D76409-74E7-4F9D-8EB5-C87AE2E00D97}" srcOrd="19" destOrd="0" presId="urn:microsoft.com/office/officeart/2005/8/layout/cycle6"/>
    <dgm:cxn modelId="{24DAD1ED-2248-456D-AB95-E581AF196C50}" type="presParOf" srcId="{C9D036C8-6C20-4B51-85B8-C27A76A7FF2B}" destId="{A1A23693-7617-45AF-8A00-50DDC688F9AB}" srcOrd="20" destOrd="0" presId="urn:microsoft.com/office/officeart/2005/8/layout/cycle6"/>
    <dgm:cxn modelId="{A2D6CFF6-6DD7-4667-A517-DCAF367C0BE3}" type="presParOf" srcId="{C9D036C8-6C20-4B51-85B8-C27A76A7FF2B}" destId="{D56996C0-2B88-4DF0-9EF2-F88F8091DA67}" srcOrd="21" destOrd="0" presId="urn:microsoft.com/office/officeart/2005/8/layout/cycle6"/>
    <dgm:cxn modelId="{E240FEB8-02DE-486E-88A1-93AA3F27912F}" type="presParOf" srcId="{C9D036C8-6C20-4B51-85B8-C27A76A7FF2B}" destId="{B033461F-8155-4959-81BD-25A895A5D6FA}" srcOrd="22" destOrd="0" presId="urn:microsoft.com/office/officeart/2005/8/layout/cycle6"/>
    <dgm:cxn modelId="{608A650E-5830-4CE7-B005-F1048780E3A0}" type="presParOf" srcId="{C9D036C8-6C20-4B51-85B8-C27A76A7FF2B}" destId="{E21634EE-422F-460D-B78B-C89EB9978369}" srcOrd="23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1F63C23-F78F-442D-883E-675BF9646926}" type="doc">
      <dgm:prSet loTypeId="urn:microsoft.com/office/officeart/2005/8/layout/list1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4DD6E26A-8EE1-49EC-BE5D-4046D9319C58}">
      <dgm:prSet custT="1"/>
      <dgm:spPr/>
      <dgm:t>
        <a:bodyPr/>
        <a:lstStyle/>
        <a:p>
          <a:r>
            <a:rPr lang="it-IT" sz="2400" dirty="0">
              <a:latin typeface="Calibri Light" panose="020F0302020204030204" pitchFamily="34" charset="0"/>
              <a:cs typeface="Calibri Light" panose="020F0302020204030204" pitchFamily="34" charset="0"/>
            </a:rPr>
            <a:t>Interlocuzioni Commissario regionale</a:t>
          </a:r>
        </a:p>
      </dgm:t>
    </dgm:pt>
    <dgm:pt modelId="{798E8CCA-EE9E-4D97-8985-C9DA746F26D7}" type="parTrans" cxnId="{8BC78260-265B-4930-B67B-B674A149E2D2}">
      <dgm:prSet/>
      <dgm:spPr/>
      <dgm:t>
        <a:bodyPr/>
        <a:lstStyle/>
        <a:p>
          <a:endParaRPr lang="it-IT"/>
        </a:p>
      </dgm:t>
    </dgm:pt>
    <dgm:pt modelId="{E02DC7FE-9D8D-4260-A80D-0E6CC051B0DF}" type="sibTrans" cxnId="{8BC78260-265B-4930-B67B-B674A149E2D2}">
      <dgm:prSet/>
      <dgm:spPr/>
      <dgm:t>
        <a:bodyPr/>
        <a:lstStyle/>
        <a:p>
          <a:endParaRPr lang="it-IT"/>
        </a:p>
      </dgm:t>
    </dgm:pt>
    <dgm:pt modelId="{3349CAF9-49BD-4A82-BF11-87B8D31CAA72}">
      <dgm:prSet custT="1"/>
      <dgm:spPr/>
      <dgm:t>
        <a:bodyPr/>
        <a:lstStyle/>
        <a:p>
          <a:r>
            <a:rPr lang="it-IT" sz="2400" dirty="0">
              <a:latin typeface="Calibri Light" panose="020F0302020204030204" pitchFamily="34" charset="0"/>
              <a:cs typeface="Calibri Light" panose="020F0302020204030204" pitchFamily="34" charset="0"/>
            </a:rPr>
            <a:t>Banca dati difesa del Suolo - MATTM</a:t>
          </a:r>
        </a:p>
      </dgm:t>
    </dgm:pt>
    <dgm:pt modelId="{E9A5E173-AB05-4A82-9DE6-626A4661E373}" type="parTrans" cxnId="{CF7A51F3-AC4F-4EF8-B58A-44E7ABECF3F1}">
      <dgm:prSet/>
      <dgm:spPr/>
      <dgm:t>
        <a:bodyPr/>
        <a:lstStyle/>
        <a:p>
          <a:endParaRPr lang="it-IT"/>
        </a:p>
      </dgm:t>
    </dgm:pt>
    <dgm:pt modelId="{4CBF2F4A-7386-46F5-9024-A29EF5F70656}" type="sibTrans" cxnId="{CF7A51F3-AC4F-4EF8-B58A-44E7ABECF3F1}">
      <dgm:prSet/>
      <dgm:spPr/>
      <dgm:t>
        <a:bodyPr/>
        <a:lstStyle/>
        <a:p>
          <a:endParaRPr lang="it-IT"/>
        </a:p>
      </dgm:t>
    </dgm:pt>
    <dgm:pt modelId="{858526B4-F49F-4531-824C-3F981008DED9}">
      <dgm:prSet custT="1"/>
      <dgm:spPr/>
      <dgm:t>
        <a:bodyPr/>
        <a:lstStyle/>
        <a:p>
          <a:r>
            <a:rPr lang="it-IT" sz="2400">
              <a:latin typeface="Calibri Light" panose="020F0302020204030204" pitchFamily="34" charset="0"/>
              <a:cs typeface="Calibri Light" panose="020F0302020204030204" pitchFamily="34" charset="0"/>
            </a:rPr>
            <a:t>Dati portale OpenCoesione</a:t>
          </a:r>
        </a:p>
      </dgm:t>
    </dgm:pt>
    <dgm:pt modelId="{923BCFEE-3D30-4A81-9C5E-752C39802521}" type="parTrans" cxnId="{8255BCA8-E77D-42C1-A5DF-145DD71FC67C}">
      <dgm:prSet/>
      <dgm:spPr/>
      <dgm:t>
        <a:bodyPr/>
        <a:lstStyle/>
        <a:p>
          <a:endParaRPr lang="it-IT"/>
        </a:p>
      </dgm:t>
    </dgm:pt>
    <dgm:pt modelId="{C70CE624-340C-42AF-9A56-973F194D02D7}" type="sibTrans" cxnId="{8255BCA8-E77D-42C1-A5DF-145DD71FC67C}">
      <dgm:prSet/>
      <dgm:spPr/>
      <dgm:t>
        <a:bodyPr/>
        <a:lstStyle/>
        <a:p>
          <a:endParaRPr lang="it-IT"/>
        </a:p>
      </dgm:t>
    </dgm:pt>
    <dgm:pt modelId="{7A2785CB-217C-4947-AE29-1AE010664411}">
      <dgm:prSet custT="1"/>
      <dgm:spPr/>
      <dgm:t>
        <a:bodyPr/>
        <a:lstStyle/>
        <a:p>
          <a:r>
            <a:rPr lang="it-IT" sz="2400">
              <a:latin typeface="Calibri Light" panose="020F0302020204030204" pitchFamily="34" charset="0"/>
              <a:cs typeface="Calibri Light" panose="020F0302020204030204" pitchFamily="34" charset="0"/>
            </a:rPr>
            <a:t>Indicazioni riunioni coordinamento MATTM – Uffici Commissari</a:t>
          </a:r>
        </a:p>
      </dgm:t>
    </dgm:pt>
    <dgm:pt modelId="{06DB7C25-C3DC-43CC-93C4-9D1E634257E1}" type="parTrans" cxnId="{E561DDE8-760D-4F36-B49D-7D621CAC2956}">
      <dgm:prSet/>
      <dgm:spPr/>
      <dgm:t>
        <a:bodyPr/>
        <a:lstStyle/>
        <a:p>
          <a:endParaRPr lang="it-IT"/>
        </a:p>
      </dgm:t>
    </dgm:pt>
    <dgm:pt modelId="{530B77F2-4F10-4E8C-84AA-54D300B708A5}" type="sibTrans" cxnId="{E561DDE8-760D-4F36-B49D-7D621CAC2956}">
      <dgm:prSet/>
      <dgm:spPr/>
      <dgm:t>
        <a:bodyPr/>
        <a:lstStyle/>
        <a:p>
          <a:endParaRPr lang="it-IT"/>
        </a:p>
      </dgm:t>
    </dgm:pt>
    <dgm:pt modelId="{1DBE0733-6138-4459-A9FB-B368513A8727}" type="pres">
      <dgm:prSet presAssocID="{51F63C23-F78F-442D-883E-675BF964692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6D32064-D2B2-49FF-89BA-A5468A94ACA7}" type="pres">
      <dgm:prSet presAssocID="{4DD6E26A-8EE1-49EC-BE5D-4046D9319C58}" presName="parentLin" presStyleCnt="0"/>
      <dgm:spPr/>
    </dgm:pt>
    <dgm:pt modelId="{1F17E69C-4D37-4B06-BA53-941A6ADC0AED}" type="pres">
      <dgm:prSet presAssocID="{4DD6E26A-8EE1-49EC-BE5D-4046D9319C58}" presName="parentLeftMargin" presStyleLbl="node1" presStyleIdx="0" presStyleCnt="4"/>
      <dgm:spPr/>
      <dgm:t>
        <a:bodyPr/>
        <a:lstStyle/>
        <a:p>
          <a:endParaRPr lang="it-IT"/>
        </a:p>
      </dgm:t>
    </dgm:pt>
    <dgm:pt modelId="{9CCFA796-4D61-4CB6-A2AE-7B91F27FC955}" type="pres">
      <dgm:prSet presAssocID="{4DD6E26A-8EE1-49EC-BE5D-4046D9319C5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7B2123C-37AA-4CD7-B551-602F07550015}" type="pres">
      <dgm:prSet presAssocID="{4DD6E26A-8EE1-49EC-BE5D-4046D9319C58}" presName="negativeSpace" presStyleCnt="0"/>
      <dgm:spPr/>
    </dgm:pt>
    <dgm:pt modelId="{98651B9D-9D5D-4678-8CAF-F79EFBCACF1A}" type="pres">
      <dgm:prSet presAssocID="{4DD6E26A-8EE1-49EC-BE5D-4046D9319C58}" presName="childText" presStyleLbl="conFgAcc1" presStyleIdx="0" presStyleCnt="4">
        <dgm:presLayoutVars>
          <dgm:bulletEnabled val="1"/>
        </dgm:presLayoutVars>
      </dgm:prSet>
      <dgm:spPr/>
    </dgm:pt>
    <dgm:pt modelId="{8BCBEC06-5183-4B60-8E41-348021FFC148}" type="pres">
      <dgm:prSet presAssocID="{E02DC7FE-9D8D-4260-A80D-0E6CC051B0DF}" presName="spaceBetweenRectangles" presStyleCnt="0"/>
      <dgm:spPr/>
    </dgm:pt>
    <dgm:pt modelId="{B5D41F4C-4F31-4279-9F83-E20C68DCE214}" type="pres">
      <dgm:prSet presAssocID="{3349CAF9-49BD-4A82-BF11-87B8D31CAA72}" presName="parentLin" presStyleCnt="0"/>
      <dgm:spPr/>
    </dgm:pt>
    <dgm:pt modelId="{819BDFEC-0859-4FB4-BFC8-67A2794AFEA5}" type="pres">
      <dgm:prSet presAssocID="{3349CAF9-49BD-4A82-BF11-87B8D31CAA72}" presName="parentLeftMargin" presStyleLbl="node1" presStyleIdx="0" presStyleCnt="4"/>
      <dgm:spPr/>
      <dgm:t>
        <a:bodyPr/>
        <a:lstStyle/>
        <a:p>
          <a:endParaRPr lang="it-IT"/>
        </a:p>
      </dgm:t>
    </dgm:pt>
    <dgm:pt modelId="{6919B380-6399-4965-99EE-CE274138D5B1}" type="pres">
      <dgm:prSet presAssocID="{3349CAF9-49BD-4A82-BF11-87B8D31CAA7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8FE3935-796E-4516-90E5-2A44660A5751}" type="pres">
      <dgm:prSet presAssocID="{3349CAF9-49BD-4A82-BF11-87B8D31CAA72}" presName="negativeSpace" presStyleCnt="0"/>
      <dgm:spPr/>
    </dgm:pt>
    <dgm:pt modelId="{EAA264EC-6722-4663-AFEE-6CBAA8E9BB76}" type="pres">
      <dgm:prSet presAssocID="{3349CAF9-49BD-4A82-BF11-87B8D31CAA72}" presName="childText" presStyleLbl="conFgAcc1" presStyleIdx="1" presStyleCnt="4">
        <dgm:presLayoutVars>
          <dgm:bulletEnabled val="1"/>
        </dgm:presLayoutVars>
      </dgm:prSet>
      <dgm:spPr/>
    </dgm:pt>
    <dgm:pt modelId="{C1780E24-DC5B-4624-9E90-90024685D7AE}" type="pres">
      <dgm:prSet presAssocID="{4CBF2F4A-7386-46F5-9024-A29EF5F70656}" presName="spaceBetweenRectangles" presStyleCnt="0"/>
      <dgm:spPr/>
    </dgm:pt>
    <dgm:pt modelId="{640349DD-C2AF-47C8-87E7-DF19C6884AA5}" type="pres">
      <dgm:prSet presAssocID="{858526B4-F49F-4531-824C-3F981008DED9}" presName="parentLin" presStyleCnt="0"/>
      <dgm:spPr/>
    </dgm:pt>
    <dgm:pt modelId="{02A4466A-5D62-48A8-98BE-0AF1B9772496}" type="pres">
      <dgm:prSet presAssocID="{858526B4-F49F-4531-824C-3F981008DED9}" presName="parentLeftMargin" presStyleLbl="node1" presStyleIdx="1" presStyleCnt="4"/>
      <dgm:spPr/>
      <dgm:t>
        <a:bodyPr/>
        <a:lstStyle/>
        <a:p>
          <a:endParaRPr lang="it-IT"/>
        </a:p>
      </dgm:t>
    </dgm:pt>
    <dgm:pt modelId="{DE9BA668-CDF6-421E-B9C5-05278711B1CE}" type="pres">
      <dgm:prSet presAssocID="{858526B4-F49F-4531-824C-3F981008DED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A8F99D4-0F8D-4CF1-B183-85408B3392DB}" type="pres">
      <dgm:prSet presAssocID="{858526B4-F49F-4531-824C-3F981008DED9}" presName="negativeSpace" presStyleCnt="0"/>
      <dgm:spPr/>
    </dgm:pt>
    <dgm:pt modelId="{BDBD14B7-AA7E-4543-852C-40047A6B8524}" type="pres">
      <dgm:prSet presAssocID="{858526B4-F49F-4531-824C-3F981008DED9}" presName="childText" presStyleLbl="conFgAcc1" presStyleIdx="2" presStyleCnt="4">
        <dgm:presLayoutVars>
          <dgm:bulletEnabled val="1"/>
        </dgm:presLayoutVars>
      </dgm:prSet>
      <dgm:spPr/>
    </dgm:pt>
    <dgm:pt modelId="{4201B2E3-2556-47AF-8F5F-F17B753E4CC3}" type="pres">
      <dgm:prSet presAssocID="{C70CE624-340C-42AF-9A56-973F194D02D7}" presName="spaceBetweenRectangles" presStyleCnt="0"/>
      <dgm:spPr/>
    </dgm:pt>
    <dgm:pt modelId="{068F2EC9-885F-47A8-921D-BE43B256B858}" type="pres">
      <dgm:prSet presAssocID="{7A2785CB-217C-4947-AE29-1AE010664411}" presName="parentLin" presStyleCnt="0"/>
      <dgm:spPr/>
    </dgm:pt>
    <dgm:pt modelId="{BC6C6021-7F2A-4C3C-9E8D-D54CF14F76B6}" type="pres">
      <dgm:prSet presAssocID="{7A2785CB-217C-4947-AE29-1AE010664411}" presName="parentLeftMargin" presStyleLbl="node1" presStyleIdx="2" presStyleCnt="4"/>
      <dgm:spPr/>
      <dgm:t>
        <a:bodyPr/>
        <a:lstStyle/>
        <a:p>
          <a:endParaRPr lang="it-IT"/>
        </a:p>
      </dgm:t>
    </dgm:pt>
    <dgm:pt modelId="{41C105D0-BA51-4761-A189-79FA6FE5E472}" type="pres">
      <dgm:prSet presAssocID="{7A2785CB-217C-4947-AE29-1AE01066441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705311C-0E20-454B-86FC-484D5FE3F1BC}" type="pres">
      <dgm:prSet presAssocID="{7A2785CB-217C-4947-AE29-1AE010664411}" presName="negativeSpace" presStyleCnt="0"/>
      <dgm:spPr/>
    </dgm:pt>
    <dgm:pt modelId="{28FAD0BF-5B9E-4BD4-9C0F-5770FB7372C3}" type="pres">
      <dgm:prSet presAssocID="{7A2785CB-217C-4947-AE29-1AE01066441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E561DDE8-760D-4F36-B49D-7D621CAC2956}" srcId="{51F63C23-F78F-442D-883E-675BF9646926}" destId="{7A2785CB-217C-4947-AE29-1AE010664411}" srcOrd="3" destOrd="0" parTransId="{06DB7C25-C3DC-43CC-93C4-9D1E634257E1}" sibTransId="{530B77F2-4F10-4E8C-84AA-54D300B708A5}"/>
    <dgm:cxn modelId="{9A677835-B14F-4B48-A9F1-E8A8AF4E0E34}" type="presOf" srcId="{4DD6E26A-8EE1-49EC-BE5D-4046D9319C58}" destId="{9CCFA796-4D61-4CB6-A2AE-7B91F27FC955}" srcOrd="1" destOrd="0" presId="urn:microsoft.com/office/officeart/2005/8/layout/list1"/>
    <dgm:cxn modelId="{4FB55E50-92DF-473B-A766-7D0536CA180E}" type="presOf" srcId="{4DD6E26A-8EE1-49EC-BE5D-4046D9319C58}" destId="{1F17E69C-4D37-4B06-BA53-941A6ADC0AED}" srcOrd="0" destOrd="0" presId="urn:microsoft.com/office/officeart/2005/8/layout/list1"/>
    <dgm:cxn modelId="{7F478C32-B72A-498F-B600-C319080CCE4D}" type="presOf" srcId="{3349CAF9-49BD-4A82-BF11-87B8D31CAA72}" destId="{6919B380-6399-4965-99EE-CE274138D5B1}" srcOrd="1" destOrd="0" presId="urn:microsoft.com/office/officeart/2005/8/layout/list1"/>
    <dgm:cxn modelId="{75D5BA62-88E5-42D6-8F02-BD856640F5CE}" type="presOf" srcId="{7A2785CB-217C-4947-AE29-1AE010664411}" destId="{BC6C6021-7F2A-4C3C-9E8D-D54CF14F76B6}" srcOrd="0" destOrd="0" presId="urn:microsoft.com/office/officeart/2005/8/layout/list1"/>
    <dgm:cxn modelId="{452CBADC-A6A2-4E43-AEF7-A60C38A6FF10}" type="presOf" srcId="{858526B4-F49F-4531-824C-3F981008DED9}" destId="{02A4466A-5D62-48A8-98BE-0AF1B9772496}" srcOrd="0" destOrd="0" presId="urn:microsoft.com/office/officeart/2005/8/layout/list1"/>
    <dgm:cxn modelId="{CF7A51F3-AC4F-4EF8-B58A-44E7ABECF3F1}" srcId="{51F63C23-F78F-442D-883E-675BF9646926}" destId="{3349CAF9-49BD-4A82-BF11-87B8D31CAA72}" srcOrd="1" destOrd="0" parTransId="{E9A5E173-AB05-4A82-9DE6-626A4661E373}" sibTransId="{4CBF2F4A-7386-46F5-9024-A29EF5F70656}"/>
    <dgm:cxn modelId="{621F84E0-0B3B-4546-BD16-79FE02A465A3}" type="presOf" srcId="{3349CAF9-49BD-4A82-BF11-87B8D31CAA72}" destId="{819BDFEC-0859-4FB4-BFC8-67A2794AFEA5}" srcOrd="0" destOrd="0" presId="urn:microsoft.com/office/officeart/2005/8/layout/list1"/>
    <dgm:cxn modelId="{878BF085-9652-49D5-B7C4-3C0F690FA9FB}" type="presOf" srcId="{858526B4-F49F-4531-824C-3F981008DED9}" destId="{DE9BA668-CDF6-421E-B9C5-05278711B1CE}" srcOrd="1" destOrd="0" presId="urn:microsoft.com/office/officeart/2005/8/layout/list1"/>
    <dgm:cxn modelId="{8BC78260-265B-4930-B67B-B674A149E2D2}" srcId="{51F63C23-F78F-442D-883E-675BF9646926}" destId="{4DD6E26A-8EE1-49EC-BE5D-4046D9319C58}" srcOrd="0" destOrd="0" parTransId="{798E8CCA-EE9E-4D97-8985-C9DA746F26D7}" sibTransId="{E02DC7FE-9D8D-4260-A80D-0E6CC051B0DF}"/>
    <dgm:cxn modelId="{8255BCA8-E77D-42C1-A5DF-145DD71FC67C}" srcId="{51F63C23-F78F-442D-883E-675BF9646926}" destId="{858526B4-F49F-4531-824C-3F981008DED9}" srcOrd="2" destOrd="0" parTransId="{923BCFEE-3D30-4A81-9C5E-752C39802521}" sibTransId="{C70CE624-340C-42AF-9A56-973F194D02D7}"/>
    <dgm:cxn modelId="{B0E2A6E6-39C1-4F4C-B185-1C11026F7FBF}" type="presOf" srcId="{7A2785CB-217C-4947-AE29-1AE010664411}" destId="{41C105D0-BA51-4761-A189-79FA6FE5E472}" srcOrd="1" destOrd="0" presId="urn:microsoft.com/office/officeart/2005/8/layout/list1"/>
    <dgm:cxn modelId="{4AB77ABB-5E8A-4F2B-B34E-071595716AB4}" type="presOf" srcId="{51F63C23-F78F-442D-883E-675BF9646926}" destId="{1DBE0733-6138-4459-A9FB-B368513A8727}" srcOrd="0" destOrd="0" presId="urn:microsoft.com/office/officeart/2005/8/layout/list1"/>
    <dgm:cxn modelId="{1025E6CE-9D52-4831-8239-BB4655DA58B6}" type="presParOf" srcId="{1DBE0733-6138-4459-A9FB-B368513A8727}" destId="{36D32064-D2B2-49FF-89BA-A5468A94ACA7}" srcOrd="0" destOrd="0" presId="urn:microsoft.com/office/officeart/2005/8/layout/list1"/>
    <dgm:cxn modelId="{3A77C878-FAB8-48EE-B540-1C09D08202DF}" type="presParOf" srcId="{36D32064-D2B2-49FF-89BA-A5468A94ACA7}" destId="{1F17E69C-4D37-4B06-BA53-941A6ADC0AED}" srcOrd="0" destOrd="0" presId="urn:microsoft.com/office/officeart/2005/8/layout/list1"/>
    <dgm:cxn modelId="{2FDB895E-2C0F-468E-9907-D8C3BB245492}" type="presParOf" srcId="{36D32064-D2B2-49FF-89BA-A5468A94ACA7}" destId="{9CCFA796-4D61-4CB6-A2AE-7B91F27FC955}" srcOrd="1" destOrd="0" presId="urn:microsoft.com/office/officeart/2005/8/layout/list1"/>
    <dgm:cxn modelId="{1098B198-1AE4-4F23-99B0-9551EAB6C4F1}" type="presParOf" srcId="{1DBE0733-6138-4459-A9FB-B368513A8727}" destId="{47B2123C-37AA-4CD7-B551-602F07550015}" srcOrd="1" destOrd="0" presId="urn:microsoft.com/office/officeart/2005/8/layout/list1"/>
    <dgm:cxn modelId="{00022EF4-C9A9-41B4-ACAB-6535E2E62754}" type="presParOf" srcId="{1DBE0733-6138-4459-A9FB-B368513A8727}" destId="{98651B9D-9D5D-4678-8CAF-F79EFBCACF1A}" srcOrd="2" destOrd="0" presId="urn:microsoft.com/office/officeart/2005/8/layout/list1"/>
    <dgm:cxn modelId="{A4BF37AA-2628-470A-80E8-29448F48ECCA}" type="presParOf" srcId="{1DBE0733-6138-4459-A9FB-B368513A8727}" destId="{8BCBEC06-5183-4B60-8E41-348021FFC148}" srcOrd="3" destOrd="0" presId="urn:microsoft.com/office/officeart/2005/8/layout/list1"/>
    <dgm:cxn modelId="{807053AB-1360-4AA5-92D1-AB654BD09DDB}" type="presParOf" srcId="{1DBE0733-6138-4459-A9FB-B368513A8727}" destId="{B5D41F4C-4F31-4279-9F83-E20C68DCE214}" srcOrd="4" destOrd="0" presId="urn:microsoft.com/office/officeart/2005/8/layout/list1"/>
    <dgm:cxn modelId="{000D6D9D-78B4-475A-8AE0-46BA0E9E08B1}" type="presParOf" srcId="{B5D41F4C-4F31-4279-9F83-E20C68DCE214}" destId="{819BDFEC-0859-4FB4-BFC8-67A2794AFEA5}" srcOrd="0" destOrd="0" presId="urn:microsoft.com/office/officeart/2005/8/layout/list1"/>
    <dgm:cxn modelId="{DACA69D6-B6C2-4579-AE32-B6C3AE7961A3}" type="presParOf" srcId="{B5D41F4C-4F31-4279-9F83-E20C68DCE214}" destId="{6919B380-6399-4965-99EE-CE274138D5B1}" srcOrd="1" destOrd="0" presId="urn:microsoft.com/office/officeart/2005/8/layout/list1"/>
    <dgm:cxn modelId="{5AEB0023-3DCC-4D99-ABAD-022E77A34897}" type="presParOf" srcId="{1DBE0733-6138-4459-A9FB-B368513A8727}" destId="{28FE3935-796E-4516-90E5-2A44660A5751}" srcOrd="5" destOrd="0" presId="urn:microsoft.com/office/officeart/2005/8/layout/list1"/>
    <dgm:cxn modelId="{E5D24E9D-81F2-4607-8E95-199A646A88A8}" type="presParOf" srcId="{1DBE0733-6138-4459-A9FB-B368513A8727}" destId="{EAA264EC-6722-4663-AFEE-6CBAA8E9BB76}" srcOrd="6" destOrd="0" presId="urn:microsoft.com/office/officeart/2005/8/layout/list1"/>
    <dgm:cxn modelId="{26765606-4ECE-4075-8FF0-B9A8B62D3B42}" type="presParOf" srcId="{1DBE0733-6138-4459-A9FB-B368513A8727}" destId="{C1780E24-DC5B-4624-9E90-90024685D7AE}" srcOrd="7" destOrd="0" presId="urn:microsoft.com/office/officeart/2005/8/layout/list1"/>
    <dgm:cxn modelId="{3B60CC13-95DD-4A92-9725-03538073F049}" type="presParOf" srcId="{1DBE0733-6138-4459-A9FB-B368513A8727}" destId="{640349DD-C2AF-47C8-87E7-DF19C6884AA5}" srcOrd="8" destOrd="0" presId="urn:microsoft.com/office/officeart/2005/8/layout/list1"/>
    <dgm:cxn modelId="{40B3F50D-F45F-4C2A-9588-5D7528E485C5}" type="presParOf" srcId="{640349DD-C2AF-47C8-87E7-DF19C6884AA5}" destId="{02A4466A-5D62-48A8-98BE-0AF1B9772496}" srcOrd="0" destOrd="0" presId="urn:microsoft.com/office/officeart/2005/8/layout/list1"/>
    <dgm:cxn modelId="{F568AA0F-FBCA-425B-8D4A-9DCB736F78DB}" type="presParOf" srcId="{640349DD-C2AF-47C8-87E7-DF19C6884AA5}" destId="{DE9BA668-CDF6-421E-B9C5-05278711B1CE}" srcOrd="1" destOrd="0" presId="urn:microsoft.com/office/officeart/2005/8/layout/list1"/>
    <dgm:cxn modelId="{EA73265F-88DE-4F15-B3C1-910FFF5FED66}" type="presParOf" srcId="{1DBE0733-6138-4459-A9FB-B368513A8727}" destId="{CA8F99D4-0F8D-4CF1-B183-85408B3392DB}" srcOrd="9" destOrd="0" presId="urn:microsoft.com/office/officeart/2005/8/layout/list1"/>
    <dgm:cxn modelId="{774BB6A3-2FB7-4D69-837F-FA7ACC9E18F6}" type="presParOf" srcId="{1DBE0733-6138-4459-A9FB-B368513A8727}" destId="{BDBD14B7-AA7E-4543-852C-40047A6B8524}" srcOrd="10" destOrd="0" presId="urn:microsoft.com/office/officeart/2005/8/layout/list1"/>
    <dgm:cxn modelId="{95006F07-D420-4EAC-8636-65BBA5BB6A71}" type="presParOf" srcId="{1DBE0733-6138-4459-A9FB-B368513A8727}" destId="{4201B2E3-2556-47AF-8F5F-F17B753E4CC3}" srcOrd="11" destOrd="0" presId="urn:microsoft.com/office/officeart/2005/8/layout/list1"/>
    <dgm:cxn modelId="{D087FD8B-1BF2-4DFE-AA03-DC21458EAEFF}" type="presParOf" srcId="{1DBE0733-6138-4459-A9FB-B368513A8727}" destId="{068F2EC9-885F-47A8-921D-BE43B256B858}" srcOrd="12" destOrd="0" presId="urn:microsoft.com/office/officeart/2005/8/layout/list1"/>
    <dgm:cxn modelId="{122C0BC7-AF07-4CF0-AC5F-78F484623D47}" type="presParOf" srcId="{068F2EC9-885F-47A8-921D-BE43B256B858}" destId="{BC6C6021-7F2A-4C3C-9E8D-D54CF14F76B6}" srcOrd="0" destOrd="0" presId="urn:microsoft.com/office/officeart/2005/8/layout/list1"/>
    <dgm:cxn modelId="{AB92EBD8-AE7E-4273-A632-20F179E2F504}" type="presParOf" srcId="{068F2EC9-885F-47A8-921D-BE43B256B858}" destId="{41C105D0-BA51-4761-A189-79FA6FE5E472}" srcOrd="1" destOrd="0" presId="urn:microsoft.com/office/officeart/2005/8/layout/list1"/>
    <dgm:cxn modelId="{AC8D034F-CE6C-4B1C-8F36-66BB7260A7B7}" type="presParOf" srcId="{1DBE0733-6138-4459-A9FB-B368513A8727}" destId="{7705311C-0E20-454B-86FC-484D5FE3F1BC}" srcOrd="13" destOrd="0" presId="urn:microsoft.com/office/officeart/2005/8/layout/list1"/>
    <dgm:cxn modelId="{864388FE-25E6-4745-B607-0C2127D70B17}" type="presParOf" srcId="{1DBE0733-6138-4459-A9FB-B368513A8727}" destId="{28FAD0BF-5B9E-4BD4-9C0F-5770FB7372C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D48BDE4-1F43-4208-9568-1B4A503967D2}" type="doc">
      <dgm:prSet loTypeId="urn:microsoft.com/office/officeart/2008/layout/VerticalCurvedList" loCatId="list" qsTypeId="urn:microsoft.com/office/officeart/2005/8/quickstyle/3d3" qsCatId="3D" csTypeId="urn:microsoft.com/office/officeart/2005/8/colors/colorful2" csCatId="colorful"/>
      <dgm:spPr/>
      <dgm:t>
        <a:bodyPr/>
        <a:lstStyle/>
        <a:p>
          <a:endParaRPr lang="it-IT"/>
        </a:p>
      </dgm:t>
    </dgm:pt>
    <dgm:pt modelId="{82306583-2B6D-48DC-8F99-C2B8135741C2}">
      <dgm:prSet/>
      <dgm:spPr/>
      <dgm:t>
        <a:bodyPr/>
        <a:lstStyle/>
        <a:p>
          <a:r>
            <a:rPr lang="it-IT" dirty="0">
              <a:latin typeface="Calibri Light" panose="020F0302020204030204" pitchFamily="34" charset="0"/>
              <a:cs typeface="Calibri Light" panose="020F0302020204030204" pitchFamily="34" charset="0"/>
            </a:rPr>
            <a:t>Accordi di Programma 2010 e atti integrativi</a:t>
          </a:r>
        </a:p>
      </dgm:t>
    </dgm:pt>
    <dgm:pt modelId="{A59DDDA1-3BFD-4823-87D0-C2CB197BB917}" type="parTrans" cxnId="{6F9F7939-CCCE-419A-BC22-7ED496281D24}">
      <dgm:prSet/>
      <dgm:spPr/>
      <dgm:t>
        <a:bodyPr/>
        <a:lstStyle/>
        <a:p>
          <a:endParaRPr lang="it-IT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8E8F38D0-A16C-4228-B17B-76B144439645}" type="sibTrans" cxnId="{6F9F7939-CCCE-419A-BC22-7ED496281D24}">
      <dgm:prSet/>
      <dgm:spPr/>
      <dgm:t>
        <a:bodyPr/>
        <a:lstStyle/>
        <a:p>
          <a:endParaRPr lang="it-IT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2F7652BE-2DFF-4474-9D41-93545D96BC69}">
      <dgm:prSet/>
      <dgm:spPr/>
      <dgm:t>
        <a:bodyPr/>
        <a:lstStyle/>
        <a:p>
          <a:r>
            <a:rPr lang="it-IT" dirty="0">
              <a:latin typeface="Calibri Light" panose="020F0302020204030204" pitchFamily="34" charset="0"/>
              <a:cs typeface="Calibri Light" panose="020F0302020204030204" pitchFamily="34" charset="0"/>
            </a:rPr>
            <a:t>Piano stralcio aree metropolitane</a:t>
          </a:r>
        </a:p>
      </dgm:t>
    </dgm:pt>
    <dgm:pt modelId="{7A25A133-D28F-42EB-A505-6E79D5F4359E}" type="parTrans" cxnId="{395C7C00-33E8-4572-BF31-97A49AAF6B64}">
      <dgm:prSet/>
      <dgm:spPr/>
      <dgm:t>
        <a:bodyPr/>
        <a:lstStyle/>
        <a:p>
          <a:endParaRPr lang="it-IT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C2529160-7830-422E-A760-717EB8EC7389}" type="sibTrans" cxnId="{395C7C00-33E8-4572-BF31-97A49AAF6B64}">
      <dgm:prSet/>
      <dgm:spPr/>
      <dgm:t>
        <a:bodyPr/>
        <a:lstStyle/>
        <a:p>
          <a:endParaRPr lang="it-IT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C72241E1-7EF3-449B-BDFC-61B1DA23A572}">
      <dgm:prSet/>
      <dgm:spPr/>
      <dgm:t>
        <a:bodyPr/>
        <a:lstStyle/>
        <a:p>
          <a:r>
            <a:rPr lang="it-IT" dirty="0">
              <a:latin typeface="Calibri Light" panose="020F0302020204030204" pitchFamily="34" charset="0"/>
              <a:cs typeface="Calibri Light" panose="020F0302020204030204" pitchFamily="34" charset="0"/>
            </a:rPr>
            <a:t>Patti per il Sud</a:t>
          </a:r>
        </a:p>
      </dgm:t>
    </dgm:pt>
    <dgm:pt modelId="{4D7D38E9-EC17-491D-9457-33E46A9E4A9C}" type="parTrans" cxnId="{6D5BBD2F-7A16-422C-8E44-AA069E30D1DF}">
      <dgm:prSet/>
      <dgm:spPr/>
      <dgm:t>
        <a:bodyPr/>
        <a:lstStyle/>
        <a:p>
          <a:endParaRPr lang="it-IT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D9E43F42-A362-4BFF-8788-6C90CABD165F}" type="sibTrans" cxnId="{6D5BBD2F-7A16-422C-8E44-AA069E30D1DF}">
      <dgm:prSet/>
      <dgm:spPr/>
      <dgm:t>
        <a:bodyPr/>
        <a:lstStyle/>
        <a:p>
          <a:endParaRPr lang="it-IT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D518D535-2422-430D-9AD1-D4A6CB9D8DD1}">
      <dgm:prSet/>
      <dgm:spPr/>
      <dgm:t>
        <a:bodyPr/>
        <a:lstStyle/>
        <a:p>
          <a:r>
            <a:rPr lang="it-IT" dirty="0">
              <a:latin typeface="Calibri Light" panose="020F0302020204030204" pitchFamily="34" charset="0"/>
              <a:cs typeface="Calibri Light" panose="020F0302020204030204" pitchFamily="34" charset="0"/>
            </a:rPr>
            <a:t>Fondo Progettazione</a:t>
          </a:r>
        </a:p>
      </dgm:t>
    </dgm:pt>
    <dgm:pt modelId="{EE03880F-3379-40A3-9233-3BF685A3E357}" type="parTrans" cxnId="{42975BD8-2F73-488A-BA47-17798C1136A4}">
      <dgm:prSet/>
      <dgm:spPr/>
      <dgm:t>
        <a:bodyPr/>
        <a:lstStyle/>
        <a:p>
          <a:endParaRPr lang="it-IT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1FCB6FCC-7556-4DA3-8020-C4C14972E739}" type="sibTrans" cxnId="{42975BD8-2F73-488A-BA47-17798C1136A4}">
      <dgm:prSet/>
      <dgm:spPr/>
      <dgm:t>
        <a:bodyPr/>
        <a:lstStyle/>
        <a:p>
          <a:endParaRPr lang="it-IT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C9C2470A-A891-4BE4-8C24-35B709A197EF}">
      <dgm:prSet custT="1"/>
      <dgm:spPr/>
      <dgm:t>
        <a:bodyPr/>
        <a:lstStyle/>
        <a:p>
          <a:r>
            <a:rPr lang="it-IT" sz="28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Piano stralcio 2019 e Piano Operativo Ambiente 2019</a:t>
          </a:r>
        </a:p>
      </dgm:t>
    </dgm:pt>
    <dgm:pt modelId="{B0A47D53-0936-4D6A-A48E-15169FAB111D}" type="parTrans" cxnId="{DCE5FD4C-9447-4469-86A1-F1421D411E96}">
      <dgm:prSet/>
      <dgm:spPr/>
      <dgm:t>
        <a:bodyPr/>
        <a:lstStyle/>
        <a:p>
          <a:endParaRPr lang="it-IT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751D98BD-8AD3-4BCC-A4C7-0AB72F4E72F0}" type="sibTrans" cxnId="{DCE5FD4C-9447-4469-86A1-F1421D411E96}">
      <dgm:prSet/>
      <dgm:spPr/>
      <dgm:t>
        <a:bodyPr/>
        <a:lstStyle/>
        <a:p>
          <a:endParaRPr lang="it-IT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9F26E97C-FB1E-4E43-8ADC-708EB6AEA234}" type="pres">
      <dgm:prSet presAssocID="{AD48BDE4-1F43-4208-9568-1B4A503967D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1EEB13A3-8682-4CF9-A838-C659C2C7624C}" type="pres">
      <dgm:prSet presAssocID="{AD48BDE4-1F43-4208-9568-1B4A503967D2}" presName="Name1" presStyleCnt="0"/>
      <dgm:spPr/>
      <dgm:t>
        <a:bodyPr/>
        <a:lstStyle/>
        <a:p>
          <a:endParaRPr lang="it-IT"/>
        </a:p>
      </dgm:t>
    </dgm:pt>
    <dgm:pt modelId="{017EF668-B1EF-4067-8574-C1F68CDF2346}" type="pres">
      <dgm:prSet presAssocID="{AD48BDE4-1F43-4208-9568-1B4A503967D2}" presName="cycle" presStyleCnt="0"/>
      <dgm:spPr/>
      <dgm:t>
        <a:bodyPr/>
        <a:lstStyle/>
        <a:p>
          <a:endParaRPr lang="it-IT"/>
        </a:p>
      </dgm:t>
    </dgm:pt>
    <dgm:pt modelId="{DB4B5912-E97E-48FE-9DC8-C0CB79EBE56D}" type="pres">
      <dgm:prSet presAssocID="{AD48BDE4-1F43-4208-9568-1B4A503967D2}" presName="srcNode" presStyleLbl="node1" presStyleIdx="0" presStyleCnt="5"/>
      <dgm:spPr/>
      <dgm:t>
        <a:bodyPr/>
        <a:lstStyle/>
        <a:p>
          <a:endParaRPr lang="it-IT"/>
        </a:p>
      </dgm:t>
    </dgm:pt>
    <dgm:pt modelId="{FCB4BB61-CC0F-461A-9245-3FD495A8DE6A}" type="pres">
      <dgm:prSet presAssocID="{AD48BDE4-1F43-4208-9568-1B4A503967D2}" presName="conn" presStyleLbl="parChTrans1D2" presStyleIdx="0" presStyleCnt="1"/>
      <dgm:spPr/>
      <dgm:t>
        <a:bodyPr/>
        <a:lstStyle/>
        <a:p>
          <a:endParaRPr lang="it-IT"/>
        </a:p>
      </dgm:t>
    </dgm:pt>
    <dgm:pt modelId="{88CD9453-1F47-45FE-95EC-158B9B7B36A6}" type="pres">
      <dgm:prSet presAssocID="{AD48BDE4-1F43-4208-9568-1B4A503967D2}" presName="extraNode" presStyleLbl="node1" presStyleIdx="0" presStyleCnt="5"/>
      <dgm:spPr/>
      <dgm:t>
        <a:bodyPr/>
        <a:lstStyle/>
        <a:p>
          <a:endParaRPr lang="it-IT"/>
        </a:p>
      </dgm:t>
    </dgm:pt>
    <dgm:pt modelId="{BBFC06FA-F1B5-4BA8-8A67-1C49273652B6}" type="pres">
      <dgm:prSet presAssocID="{AD48BDE4-1F43-4208-9568-1B4A503967D2}" presName="dstNode" presStyleLbl="node1" presStyleIdx="0" presStyleCnt="5"/>
      <dgm:spPr/>
      <dgm:t>
        <a:bodyPr/>
        <a:lstStyle/>
        <a:p>
          <a:endParaRPr lang="it-IT"/>
        </a:p>
      </dgm:t>
    </dgm:pt>
    <dgm:pt modelId="{25D75625-8DEC-460B-ABCE-4FED1CECD4A1}" type="pres">
      <dgm:prSet presAssocID="{82306583-2B6D-48DC-8F99-C2B8135741C2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2941323-1899-43D7-A95A-02C8E5EA3104}" type="pres">
      <dgm:prSet presAssocID="{82306583-2B6D-48DC-8F99-C2B8135741C2}" presName="accent_1" presStyleCnt="0"/>
      <dgm:spPr/>
      <dgm:t>
        <a:bodyPr/>
        <a:lstStyle/>
        <a:p>
          <a:endParaRPr lang="it-IT"/>
        </a:p>
      </dgm:t>
    </dgm:pt>
    <dgm:pt modelId="{1D89E433-F8C3-430C-9530-73CEF0DF9EB1}" type="pres">
      <dgm:prSet presAssocID="{82306583-2B6D-48DC-8F99-C2B8135741C2}" presName="accentRepeatNode" presStyleLbl="solidFgAcc1" presStyleIdx="0" presStyleCnt="5"/>
      <dgm:spPr/>
      <dgm:t>
        <a:bodyPr/>
        <a:lstStyle/>
        <a:p>
          <a:endParaRPr lang="it-IT"/>
        </a:p>
      </dgm:t>
    </dgm:pt>
    <dgm:pt modelId="{21D281EF-8F8B-4A85-85ED-0BBBF4F299F5}" type="pres">
      <dgm:prSet presAssocID="{2F7652BE-2DFF-4474-9D41-93545D96BC69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44269F4-3153-4F01-BFA9-74D4BD5D16EB}" type="pres">
      <dgm:prSet presAssocID="{2F7652BE-2DFF-4474-9D41-93545D96BC69}" presName="accent_2" presStyleCnt="0"/>
      <dgm:spPr/>
      <dgm:t>
        <a:bodyPr/>
        <a:lstStyle/>
        <a:p>
          <a:endParaRPr lang="it-IT"/>
        </a:p>
      </dgm:t>
    </dgm:pt>
    <dgm:pt modelId="{1E4414C2-58D1-455B-9F1C-6F3EA8AD2A4A}" type="pres">
      <dgm:prSet presAssocID="{2F7652BE-2DFF-4474-9D41-93545D96BC69}" presName="accentRepeatNode" presStyleLbl="solidFgAcc1" presStyleIdx="1" presStyleCnt="5"/>
      <dgm:spPr/>
      <dgm:t>
        <a:bodyPr/>
        <a:lstStyle/>
        <a:p>
          <a:endParaRPr lang="it-IT"/>
        </a:p>
      </dgm:t>
    </dgm:pt>
    <dgm:pt modelId="{E666BBCA-7DCD-44DF-95FF-06A08931C4C7}" type="pres">
      <dgm:prSet presAssocID="{C72241E1-7EF3-449B-BDFC-61B1DA23A572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CEBA2F0-DF1E-4335-ADAD-5FCBAEAFB0B0}" type="pres">
      <dgm:prSet presAssocID="{C72241E1-7EF3-449B-BDFC-61B1DA23A572}" presName="accent_3" presStyleCnt="0"/>
      <dgm:spPr/>
      <dgm:t>
        <a:bodyPr/>
        <a:lstStyle/>
        <a:p>
          <a:endParaRPr lang="it-IT"/>
        </a:p>
      </dgm:t>
    </dgm:pt>
    <dgm:pt modelId="{A091DBF7-E3D5-48A6-B4CA-CB5B4A1BB7B3}" type="pres">
      <dgm:prSet presAssocID="{C72241E1-7EF3-449B-BDFC-61B1DA23A572}" presName="accentRepeatNode" presStyleLbl="solidFgAcc1" presStyleIdx="2" presStyleCnt="5"/>
      <dgm:spPr/>
      <dgm:t>
        <a:bodyPr/>
        <a:lstStyle/>
        <a:p>
          <a:endParaRPr lang="it-IT"/>
        </a:p>
      </dgm:t>
    </dgm:pt>
    <dgm:pt modelId="{7BEB240C-0822-4483-B6AA-5E30A9731FC5}" type="pres">
      <dgm:prSet presAssocID="{D518D535-2422-430D-9AD1-D4A6CB9D8DD1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7D30C09-3A41-4DAA-AB1C-849455B7133D}" type="pres">
      <dgm:prSet presAssocID="{D518D535-2422-430D-9AD1-D4A6CB9D8DD1}" presName="accent_4" presStyleCnt="0"/>
      <dgm:spPr/>
      <dgm:t>
        <a:bodyPr/>
        <a:lstStyle/>
        <a:p>
          <a:endParaRPr lang="it-IT"/>
        </a:p>
      </dgm:t>
    </dgm:pt>
    <dgm:pt modelId="{C7835481-219E-498D-A0F8-0D4ABCAD748D}" type="pres">
      <dgm:prSet presAssocID="{D518D535-2422-430D-9AD1-D4A6CB9D8DD1}" presName="accentRepeatNode" presStyleLbl="solidFgAcc1" presStyleIdx="3" presStyleCnt="5"/>
      <dgm:spPr/>
      <dgm:t>
        <a:bodyPr/>
        <a:lstStyle/>
        <a:p>
          <a:endParaRPr lang="it-IT"/>
        </a:p>
      </dgm:t>
    </dgm:pt>
    <dgm:pt modelId="{36710F3A-69D3-42B7-BB10-80D37A2ABD5A}" type="pres">
      <dgm:prSet presAssocID="{C9C2470A-A891-4BE4-8C24-35B709A197EF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C94C5C3-2AED-43B2-8A58-A69A10652228}" type="pres">
      <dgm:prSet presAssocID="{C9C2470A-A891-4BE4-8C24-35B709A197EF}" presName="accent_5" presStyleCnt="0"/>
      <dgm:spPr/>
      <dgm:t>
        <a:bodyPr/>
        <a:lstStyle/>
        <a:p>
          <a:endParaRPr lang="it-IT"/>
        </a:p>
      </dgm:t>
    </dgm:pt>
    <dgm:pt modelId="{4BEF7ECC-7FE6-4418-95C4-187AAF8E7DB7}" type="pres">
      <dgm:prSet presAssocID="{C9C2470A-A891-4BE4-8C24-35B709A197EF}" presName="accentRepeatNode" presStyleLbl="solidFgAcc1" presStyleIdx="4" presStyleCnt="5"/>
      <dgm:spPr/>
      <dgm:t>
        <a:bodyPr/>
        <a:lstStyle/>
        <a:p>
          <a:endParaRPr lang="it-IT"/>
        </a:p>
      </dgm:t>
    </dgm:pt>
  </dgm:ptLst>
  <dgm:cxnLst>
    <dgm:cxn modelId="{439D422A-AE6D-48D3-9481-0010FB230257}" type="presOf" srcId="{2F7652BE-2DFF-4474-9D41-93545D96BC69}" destId="{21D281EF-8F8B-4A85-85ED-0BBBF4F299F5}" srcOrd="0" destOrd="0" presId="urn:microsoft.com/office/officeart/2008/layout/VerticalCurvedList"/>
    <dgm:cxn modelId="{4E2524CF-F56B-4BB5-9C11-281FF4E10150}" type="presOf" srcId="{82306583-2B6D-48DC-8F99-C2B8135741C2}" destId="{25D75625-8DEC-460B-ABCE-4FED1CECD4A1}" srcOrd="0" destOrd="0" presId="urn:microsoft.com/office/officeart/2008/layout/VerticalCurvedList"/>
    <dgm:cxn modelId="{395C7C00-33E8-4572-BF31-97A49AAF6B64}" srcId="{AD48BDE4-1F43-4208-9568-1B4A503967D2}" destId="{2F7652BE-2DFF-4474-9D41-93545D96BC69}" srcOrd="1" destOrd="0" parTransId="{7A25A133-D28F-42EB-A505-6E79D5F4359E}" sibTransId="{C2529160-7830-422E-A760-717EB8EC7389}"/>
    <dgm:cxn modelId="{DCE5FD4C-9447-4469-86A1-F1421D411E96}" srcId="{AD48BDE4-1F43-4208-9568-1B4A503967D2}" destId="{C9C2470A-A891-4BE4-8C24-35B709A197EF}" srcOrd="4" destOrd="0" parTransId="{B0A47D53-0936-4D6A-A48E-15169FAB111D}" sibTransId="{751D98BD-8AD3-4BCC-A4C7-0AB72F4E72F0}"/>
    <dgm:cxn modelId="{7CE0D33D-A01C-482A-8995-24906F13F8D2}" type="presOf" srcId="{D518D535-2422-430D-9AD1-D4A6CB9D8DD1}" destId="{7BEB240C-0822-4483-B6AA-5E30A9731FC5}" srcOrd="0" destOrd="0" presId="urn:microsoft.com/office/officeart/2008/layout/VerticalCurvedList"/>
    <dgm:cxn modelId="{8F442A1B-9C04-4686-8FDA-04D82194889B}" type="presOf" srcId="{8E8F38D0-A16C-4228-B17B-76B144439645}" destId="{FCB4BB61-CC0F-461A-9245-3FD495A8DE6A}" srcOrd="0" destOrd="0" presId="urn:microsoft.com/office/officeart/2008/layout/VerticalCurvedList"/>
    <dgm:cxn modelId="{5C9EDDDF-AC89-4548-AFCD-041921B914B5}" type="presOf" srcId="{C72241E1-7EF3-449B-BDFC-61B1DA23A572}" destId="{E666BBCA-7DCD-44DF-95FF-06A08931C4C7}" srcOrd="0" destOrd="0" presId="urn:microsoft.com/office/officeart/2008/layout/VerticalCurvedList"/>
    <dgm:cxn modelId="{6D5BBD2F-7A16-422C-8E44-AA069E30D1DF}" srcId="{AD48BDE4-1F43-4208-9568-1B4A503967D2}" destId="{C72241E1-7EF3-449B-BDFC-61B1DA23A572}" srcOrd="2" destOrd="0" parTransId="{4D7D38E9-EC17-491D-9457-33E46A9E4A9C}" sibTransId="{D9E43F42-A362-4BFF-8788-6C90CABD165F}"/>
    <dgm:cxn modelId="{1436112B-6A78-47C0-9200-A870295FAF5E}" type="presOf" srcId="{AD48BDE4-1F43-4208-9568-1B4A503967D2}" destId="{9F26E97C-FB1E-4E43-8ADC-708EB6AEA234}" srcOrd="0" destOrd="0" presId="urn:microsoft.com/office/officeart/2008/layout/VerticalCurvedList"/>
    <dgm:cxn modelId="{42975BD8-2F73-488A-BA47-17798C1136A4}" srcId="{AD48BDE4-1F43-4208-9568-1B4A503967D2}" destId="{D518D535-2422-430D-9AD1-D4A6CB9D8DD1}" srcOrd="3" destOrd="0" parTransId="{EE03880F-3379-40A3-9233-3BF685A3E357}" sibTransId="{1FCB6FCC-7556-4DA3-8020-C4C14972E739}"/>
    <dgm:cxn modelId="{79A133C9-4BD2-4C27-BE75-CDE9CA3ABFC8}" type="presOf" srcId="{C9C2470A-A891-4BE4-8C24-35B709A197EF}" destId="{36710F3A-69D3-42B7-BB10-80D37A2ABD5A}" srcOrd="0" destOrd="0" presId="urn:microsoft.com/office/officeart/2008/layout/VerticalCurvedList"/>
    <dgm:cxn modelId="{6F9F7939-CCCE-419A-BC22-7ED496281D24}" srcId="{AD48BDE4-1F43-4208-9568-1B4A503967D2}" destId="{82306583-2B6D-48DC-8F99-C2B8135741C2}" srcOrd="0" destOrd="0" parTransId="{A59DDDA1-3BFD-4823-87D0-C2CB197BB917}" sibTransId="{8E8F38D0-A16C-4228-B17B-76B144439645}"/>
    <dgm:cxn modelId="{965A537E-C8F0-4F49-9AB4-08F0BF4D5658}" type="presParOf" srcId="{9F26E97C-FB1E-4E43-8ADC-708EB6AEA234}" destId="{1EEB13A3-8682-4CF9-A838-C659C2C7624C}" srcOrd="0" destOrd="0" presId="urn:microsoft.com/office/officeart/2008/layout/VerticalCurvedList"/>
    <dgm:cxn modelId="{862B90FB-E62A-44D0-9795-E1709361EF32}" type="presParOf" srcId="{1EEB13A3-8682-4CF9-A838-C659C2C7624C}" destId="{017EF668-B1EF-4067-8574-C1F68CDF2346}" srcOrd="0" destOrd="0" presId="urn:microsoft.com/office/officeart/2008/layout/VerticalCurvedList"/>
    <dgm:cxn modelId="{3617AA72-CE6C-40DA-9D4D-B9F76922A476}" type="presParOf" srcId="{017EF668-B1EF-4067-8574-C1F68CDF2346}" destId="{DB4B5912-E97E-48FE-9DC8-C0CB79EBE56D}" srcOrd="0" destOrd="0" presId="urn:microsoft.com/office/officeart/2008/layout/VerticalCurvedList"/>
    <dgm:cxn modelId="{05486A9F-3FB1-4EA4-A6FD-F43969917DF4}" type="presParOf" srcId="{017EF668-B1EF-4067-8574-C1F68CDF2346}" destId="{FCB4BB61-CC0F-461A-9245-3FD495A8DE6A}" srcOrd="1" destOrd="0" presId="urn:microsoft.com/office/officeart/2008/layout/VerticalCurvedList"/>
    <dgm:cxn modelId="{9EAE7A31-85E1-49BC-B405-AE1FF11E1E71}" type="presParOf" srcId="{017EF668-B1EF-4067-8574-C1F68CDF2346}" destId="{88CD9453-1F47-45FE-95EC-158B9B7B36A6}" srcOrd="2" destOrd="0" presId="urn:microsoft.com/office/officeart/2008/layout/VerticalCurvedList"/>
    <dgm:cxn modelId="{B431481B-28F8-40FC-80D2-720ED646D43E}" type="presParOf" srcId="{017EF668-B1EF-4067-8574-C1F68CDF2346}" destId="{BBFC06FA-F1B5-4BA8-8A67-1C49273652B6}" srcOrd="3" destOrd="0" presId="urn:microsoft.com/office/officeart/2008/layout/VerticalCurvedList"/>
    <dgm:cxn modelId="{07F872A1-3FC0-40B8-AE97-94486A81035D}" type="presParOf" srcId="{1EEB13A3-8682-4CF9-A838-C659C2C7624C}" destId="{25D75625-8DEC-460B-ABCE-4FED1CECD4A1}" srcOrd="1" destOrd="0" presId="urn:microsoft.com/office/officeart/2008/layout/VerticalCurvedList"/>
    <dgm:cxn modelId="{BC4EF402-E2E9-4CC3-8E03-384AA52380E5}" type="presParOf" srcId="{1EEB13A3-8682-4CF9-A838-C659C2C7624C}" destId="{52941323-1899-43D7-A95A-02C8E5EA3104}" srcOrd="2" destOrd="0" presId="urn:microsoft.com/office/officeart/2008/layout/VerticalCurvedList"/>
    <dgm:cxn modelId="{EEDAD56B-2A72-434E-8991-0AD617074546}" type="presParOf" srcId="{52941323-1899-43D7-A95A-02C8E5EA3104}" destId="{1D89E433-F8C3-430C-9530-73CEF0DF9EB1}" srcOrd="0" destOrd="0" presId="urn:microsoft.com/office/officeart/2008/layout/VerticalCurvedList"/>
    <dgm:cxn modelId="{70E11EC2-C2B7-4EA4-B455-713969007F5D}" type="presParOf" srcId="{1EEB13A3-8682-4CF9-A838-C659C2C7624C}" destId="{21D281EF-8F8B-4A85-85ED-0BBBF4F299F5}" srcOrd="3" destOrd="0" presId="urn:microsoft.com/office/officeart/2008/layout/VerticalCurvedList"/>
    <dgm:cxn modelId="{2B23E7FB-9862-41B8-905F-773067D0C18D}" type="presParOf" srcId="{1EEB13A3-8682-4CF9-A838-C659C2C7624C}" destId="{844269F4-3153-4F01-BFA9-74D4BD5D16EB}" srcOrd="4" destOrd="0" presId="urn:microsoft.com/office/officeart/2008/layout/VerticalCurvedList"/>
    <dgm:cxn modelId="{37A48E3E-AE61-4926-8E38-D3B3E9121F8B}" type="presParOf" srcId="{844269F4-3153-4F01-BFA9-74D4BD5D16EB}" destId="{1E4414C2-58D1-455B-9F1C-6F3EA8AD2A4A}" srcOrd="0" destOrd="0" presId="urn:microsoft.com/office/officeart/2008/layout/VerticalCurvedList"/>
    <dgm:cxn modelId="{974FCB4A-7F06-4589-8402-E54015768F63}" type="presParOf" srcId="{1EEB13A3-8682-4CF9-A838-C659C2C7624C}" destId="{E666BBCA-7DCD-44DF-95FF-06A08931C4C7}" srcOrd="5" destOrd="0" presId="urn:microsoft.com/office/officeart/2008/layout/VerticalCurvedList"/>
    <dgm:cxn modelId="{1F7355D0-B8B2-492E-92F0-75579292DAEC}" type="presParOf" srcId="{1EEB13A3-8682-4CF9-A838-C659C2C7624C}" destId="{FCEBA2F0-DF1E-4335-ADAD-5FCBAEAFB0B0}" srcOrd="6" destOrd="0" presId="urn:microsoft.com/office/officeart/2008/layout/VerticalCurvedList"/>
    <dgm:cxn modelId="{0247DC8B-7AB3-499D-A3D8-8DE2B1D921A1}" type="presParOf" srcId="{FCEBA2F0-DF1E-4335-ADAD-5FCBAEAFB0B0}" destId="{A091DBF7-E3D5-48A6-B4CA-CB5B4A1BB7B3}" srcOrd="0" destOrd="0" presId="urn:microsoft.com/office/officeart/2008/layout/VerticalCurvedList"/>
    <dgm:cxn modelId="{EF523EEC-1B6E-4C7A-97BD-36EF4373A073}" type="presParOf" srcId="{1EEB13A3-8682-4CF9-A838-C659C2C7624C}" destId="{7BEB240C-0822-4483-B6AA-5E30A9731FC5}" srcOrd="7" destOrd="0" presId="urn:microsoft.com/office/officeart/2008/layout/VerticalCurvedList"/>
    <dgm:cxn modelId="{913811C6-EB0F-471E-8454-D810F06C479D}" type="presParOf" srcId="{1EEB13A3-8682-4CF9-A838-C659C2C7624C}" destId="{E7D30C09-3A41-4DAA-AB1C-849455B7133D}" srcOrd="8" destOrd="0" presId="urn:microsoft.com/office/officeart/2008/layout/VerticalCurvedList"/>
    <dgm:cxn modelId="{B29BE571-BF15-49A8-A68A-B2A00ACB8851}" type="presParOf" srcId="{E7D30C09-3A41-4DAA-AB1C-849455B7133D}" destId="{C7835481-219E-498D-A0F8-0D4ABCAD748D}" srcOrd="0" destOrd="0" presId="urn:microsoft.com/office/officeart/2008/layout/VerticalCurvedList"/>
    <dgm:cxn modelId="{97E5277D-55D2-4D9D-8203-A7425B318B56}" type="presParOf" srcId="{1EEB13A3-8682-4CF9-A838-C659C2C7624C}" destId="{36710F3A-69D3-42B7-BB10-80D37A2ABD5A}" srcOrd="9" destOrd="0" presId="urn:microsoft.com/office/officeart/2008/layout/VerticalCurvedList"/>
    <dgm:cxn modelId="{814553C6-978A-4268-BCF1-E9AF18B1622A}" type="presParOf" srcId="{1EEB13A3-8682-4CF9-A838-C659C2C7624C}" destId="{2C94C5C3-2AED-43B2-8A58-A69A10652228}" srcOrd="10" destOrd="0" presId="urn:microsoft.com/office/officeart/2008/layout/VerticalCurvedList"/>
    <dgm:cxn modelId="{1023212E-1208-474A-B974-D06398CCD858}" type="presParOf" srcId="{2C94C5C3-2AED-43B2-8A58-A69A10652228}" destId="{4BEF7ECC-7FE6-4418-95C4-187AAF8E7DB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99BC0FB-615D-42BF-9924-7B19E8D51E64}" type="doc">
      <dgm:prSet loTypeId="urn:microsoft.com/office/officeart/2008/layout/LinedList" loCatId="list" qsTypeId="urn:microsoft.com/office/officeart/2005/8/quickstyle/3d1" qsCatId="3D" csTypeId="urn:microsoft.com/office/officeart/2005/8/colors/colorful3" csCatId="colorful"/>
      <dgm:spPr/>
      <dgm:t>
        <a:bodyPr/>
        <a:lstStyle/>
        <a:p>
          <a:endParaRPr lang="it-IT"/>
        </a:p>
      </dgm:t>
    </dgm:pt>
    <dgm:pt modelId="{3971A22E-8B26-4ABD-B7D7-36F487A02A5D}">
      <dgm:prSet/>
      <dgm:spPr/>
      <dgm:t>
        <a:bodyPr/>
        <a:lstStyle/>
        <a:p>
          <a:pPr rtl="0"/>
          <a:r>
            <a: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 il Piano Stralcio 2019</a:t>
          </a:r>
          <a:r>
            <a:rPr lang="it-IT" dirty="0" smtClean="0"/>
            <a:t>, il cui importo da finanziare con fondi MATTM risulta pari a circa </a:t>
          </a:r>
          <a:r>
            <a:rPr lang="it-IT" b="1" dirty="0" smtClean="0"/>
            <a:t>315 milioni di euro</a:t>
          </a:r>
          <a:r>
            <a:rPr lang="it-IT" dirty="0" smtClean="0"/>
            <a:t>, è stata trasferita una prima quota pari al 60% della somma finanziata, pari a circa </a:t>
          </a:r>
          <a:r>
            <a:rPr lang="it-IT" b="1" dirty="0" smtClean="0"/>
            <a:t>190 milioni di euro</a:t>
          </a:r>
          <a:r>
            <a:rPr lang="it-IT" dirty="0" smtClean="0"/>
            <a:t>. </a:t>
          </a:r>
          <a:endParaRPr lang="it-IT" dirty="0"/>
        </a:p>
      </dgm:t>
    </dgm:pt>
    <dgm:pt modelId="{2240489C-1B75-464D-AE28-02A4A07797FD}" type="parTrans" cxnId="{91D8F826-5D1D-4234-A7F3-22D4D98587D7}">
      <dgm:prSet/>
      <dgm:spPr/>
      <dgm:t>
        <a:bodyPr/>
        <a:lstStyle/>
        <a:p>
          <a:endParaRPr lang="it-IT"/>
        </a:p>
      </dgm:t>
    </dgm:pt>
    <dgm:pt modelId="{A0749346-B52B-4457-B576-9E4F08211FE5}" type="sibTrans" cxnId="{91D8F826-5D1D-4234-A7F3-22D4D98587D7}">
      <dgm:prSet/>
      <dgm:spPr/>
      <dgm:t>
        <a:bodyPr/>
        <a:lstStyle/>
        <a:p>
          <a:endParaRPr lang="it-IT"/>
        </a:p>
      </dgm:t>
    </dgm:pt>
    <dgm:pt modelId="{171DDA62-7BC6-415E-AFFD-E4608D802959}">
      <dgm:prSet/>
      <dgm:spPr/>
      <dgm:t>
        <a:bodyPr/>
        <a:lstStyle/>
        <a:p>
          <a:pPr rtl="0"/>
          <a:r>
            <a:rPr lang="it-IT" dirty="0" smtClean="0"/>
            <a:t>Abruzzo, Emilia-Romagna, Lazio, Lombardia, Molise, Piemonte, Puglia, Sardegna, Toscana, Umbria e la P.A. di Bolzano: hanno effettuato delle erogazioni </a:t>
          </a:r>
          <a:endParaRPr lang="it-IT" dirty="0"/>
        </a:p>
      </dgm:t>
    </dgm:pt>
    <dgm:pt modelId="{357056AB-F031-42F6-BB0F-CF576E8A52DD}" type="parTrans" cxnId="{B6638341-556D-465A-BFD3-6B658FA8B279}">
      <dgm:prSet/>
      <dgm:spPr/>
      <dgm:t>
        <a:bodyPr/>
        <a:lstStyle/>
        <a:p>
          <a:endParaRPr lang="it-IT"/>
        </a:p>
      </dgm:t>
    </dgm:pt>
    <dgm:pt modelId="{9F4C18FD-5057-4F01-A0A3-2A8896E9A27C}" type="sibTrans" cxnId="{B6638341-556D-465A-BFD3-6B658FA8B279}">
      <dgm:prSet/>
      <dgm:spPr/>
      <dgm:t>
        <a:bodyPr/>
        <a:lstStyle/>
        <a:p>
          <a:endParaRPr lang="it-IT"/>
        </a:p>
      </dgm:t>
    </dgm:pt>
    <dgm:pt modelId="{66F4B355-57B2-44A3-AF9D-0178D9648462}">
      <dgm:prSet/>
      <dgm:spPr/>
      <dgm:t>
        <a:bodyPr/>
        <a:lstStyle/>
        <a:p>
          <a:pPr rtl="0"/>
          <a:r>
            <a:rPr lang="it-IT" smtClean="0"/>
            <a:t>Come indicato nel DM 255 del 04/09/2019, la Provincia Autonoma di Trento, pur sollecitata, non ha inviato la propria proposta di interventi entro i tempi utili alla programmazione.</a:t>
          </a:r>
          <a:endParaRPr lang="it-IT"/>
        </a:p>
      </dgm:t>
    </dgm:pt>
    <dgm:pt modelId="{53B6CCFE-31C3-467C-922B-EFF3CD55FEB9}" type="parTrans" cxnId="{8AB36AF8-B9E3-45C5-BDD8-79F99D2BF870}">
      <dgm:prSet/>
      <dgm:spPr/>
      <dgm:t>
        <a:bodyPr/>
        <a:lstStyle/>
        <a:p>
          <a:endParaRPr lang="it-IT"/>
        </a:p>
      </dgm:t>
    </dgm:pt>
    <dgm:pt modelId="{256D0E55-8353-4C73-B6CC-E209B7E5BBBC}" type="sibTrans" cxnId="{8AB36AF8-B9E3-45C5-BDD8-79F99D2BF870}">
      <dgm:prSet/>
      <dgm:spPr/>
      <dgm:t>
        <a:bodyPr/>
        <a:lstStyle/>
        <a:p>
          <a:endParaRPr lang="it-IT"/>
        </a:p>
      </dgm:t>
    </dgm:pt>
    <dgm:pt modelId="{1935E194-0AAE-44D2-9B0B-66688471B6A6}" type="pres">
      <dgm:prSet presAssocID="{B99BC0FB-615D-42BF-9924-7B19E8D51E6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6A079934-AD88-41CB-877C-CDEBA04DA937}" type="pres">
      <dgm:prSet presAssocID="{3971A22E-8B26-4ABD-B7D7-36F487A02A5D}" presName="thickLine" presStyleLbl="alignNode1" presStyleIdx="0" presStyleCnt="3"/>
      <dgm:spPr/>
    </dgm:pt>
    <dgm:pt modelId="{1A220648-DB04-411F-BF5A-191D4E03B900}" type="pres">
      <dgm:prSet presAssocID="{3971A22E-8B26-4ABD-B7D7-36F487A02A5D}" presName="horz1" presStyleCnt="0"/>
      <dgm:spPr/>
    </dgm:pt>
    <dgm:pt modelId="{BAAD1268-A5B9-4579-949E-011E5C546295}" type="pres">
      <dgm:prSet presAssocID="{3971A22E-8B26-4ABD-B7D7-36F487A02A5D}" presName="tx1" presStyleLbl="revTx" presStyleIdx="0" presStyleCnt="3"/>
      <dgm:spPr/>
      <dgm:t>
        <a:bodyPr/>
        <a:lstStyle/>
        <a:p>
          <a:endParaRPr lang="it-IT"/>
        </a:p>
      </dgm:t>
    </dgm:pt>
    <dgm:pt modelId="{77607D47-8C08-43D2-B02F-61D882FA6907}" type="pres">
      <dgm:prSet presAssocID="{3971A22E-8B26-4ABD-B7D7-36F487A02A5D}" presName="vert1" presStyleCnt="0"/>
      <dgm:spPr/>
    </dgm:pt>
    <dgm:pt modelId="{8DA7BDF8-A3E4-4F19-96B3-1B26D979182C}" type="pres">
      <dgm:prSet presAssocID="{171DDA62-7BC6-415E-AFFD-E4608D802959}" presName="thickLine" presStyleLbl="alignNode1" presStyleIdx="1" presStyleCnt="3"/>
      <dgm:spPr/>
    </dgm:pt>
    <dgm:pt modelId="{0AEE8225-ACAD-4D8F-A45D-D33ABFF74F55}" type="pres">
      <dgm:prSet presAssocID="{171DDA62-7BC6-415E-AFFD-E4608D802959}" presName="horz1" presStyleCnt="0"/>
      <dgm:spPr/>
    </dgm:pt>
    <dgm:pt modelId="{DD022B28-60DE-4683-BBEE-1E596BE9A9D3}" type="pres">
      <dgm:prSet presAssocID="{171DDA62-7BC6-415E-AFFD-E4608D802959}" presName="tx1" presStyleLbl="revTx" presStyleIdx="1" presStyleCnt="3"/>
      <dgm:spPr/>
      <dgm:t>
        <a:bodyPr/>
        <a:lstStyle/>
        <a:p>
          <a:endParaRPr lang="it-IT"/>
        </a:p>
      </dgm:t>
    </dgm:pt>
    <dgm:pt modelId="{305A9E56-B7BC-40DB-9A33-F6C539795854}" type="pres">
      <dgm:prSet presAssocID="{171DDA62-7BC6-415E-AFFD-E4608D802959}" presName="vert1" presStyleCnt="0"/>
      <dgm:spPr/>
    </dgm:pt>
    <dgm:pt modelId="{F57EA786-C2E4-42C4-901E-BF2EDC62CB88}" type="pres">
      <dgm:prSet presAssocID="{66F4B355-57B2-44A3-AF9D-0178D9648462}" presName="thickLine" presStyleLbl="alignNode1" presStyleIdx="2" presStyleCnt="3"/>
      <dgm:spPr/>
    </dgm:pt>
    <dgm:pt modelId="{CC90ECDA-3726-4419-A257-51789AFAED2E}" type="pres">
      <dgm:prSet presAssocID="{66F4B355-57B2-44A3-AF9D-0178D9648462}" presName="horz1" presStyleCnt="0"/>
      <dgm:spPr/>
    </dgm:pt>
    <dgm:pt modelId="{B6FC3D70-BE1A-4544-A4CD-EF2D6F84AF57}" type="pres">
      <dgm:prSet presAssocID="{66F4B355-57B2-44A3-AF9D-0178D9648462}" presName="tx1" presStyleLbl="revTx" presStyleIdx="2" presStyleCnt="3"/>
      <dgm:spPr/>
      <dgm:t>
        <a:bodyPr/>
        <a:lstStyle/>
        <a:p>
          <a:endParaRPr lang="it-IT"/>
        </a:p>
      </dgm:t>
    </dgm:pt>
    <dgm:pt modelId="{B9147B45-AE27-4BBA-B553-78C73D9FF3F9}" type="pres">
      <dgm:prSet presAssocID="{66F4B355-57B2-44A3-AF9D-0178D9648462}" presName="vert1" presStyleCnt="0"/>
      <dgm:spPr/>
    </dgm:pt>
  </dgm:ptLst>
  <dgm:cxnLst>
    <dgm:cxn modelId="{B97C32C2-60D2-4E02-8202-6F52B97EA94E}" type="presOf" srcId="{B99BC0FB-615D-42BF-9924-7B19E8D51E64}" destId="{1935E194-0AAE-44D2-9B0B-66688471B6A6}" srcOrd="0" destOrd="0" presId="urn:microsoft.com/office/officeart/2008/layout/LinedList"/>
    <dgm:cxn modelId="{0A920E66-308D-4ECE-890B-6C7ACE198F13}" type="presOf" srcId="{3971A22E-8B26-4ABD-B7D7-36F487A02A5D}" destId="{BAAD1268-A5B9-4579-949E-011E5C546295}" srcOrd="0" destOrd="0" presId="urn:microsoft.com/office/officeart/2008/layout/LinedList"/>
    <dgm:cxn modelId="{91D8F826-5D1D-4234-A7F3-22D4D98587D7}" srcId="{B99BC0FB-615D-42BF-9924-7B19E8D51E64}" destId="{3971A22E-8B26-4ABD-B7D7-36F487A02A5D}" srcOrd="0" destOrd="0" parTransId="{2240489C-1B75-464D-AE28-02A4A07797FD}" sibTransId="{A0749346-B52B-4457-B576-9E4F08211FE5}"/>
    <dgm:cxn modelId="{ADC8F096-5544-45B5-84C3-3F0116F280F4}" type="presOf" srcId="{171DDA62-7BC6-415E-AFFD-E4608D802959}" destId="{DD022B28-60DE-4683-BBEE-1E596BE9A9D3}" srcOrd="0" destOrd="0" presId="urn:microsoft.com/office/officeart/2008/layout/LinedList"/>
    <dgm:cxn modelId="{B6638341-556D-465A-BFD3-6B658FA8B279}" srcId="{B99BC0FB-615D-42BF-9924-7B19E8D51E64}" destId="{171DDA62-7BC6-415E-AFFD-E4608D802959}" srcOrd="1" destOrd="0" parTransId="{357056AB-F031-42F6-BB0F-CF576E8A52DD}" sibTransId="{9F4C18FD-5057-4F01-A0A3-2A8896E9A27C}"/>
    <dgm:cxn modelId="{8AB36AF8-B9E3-45C5-BDD8-79F99D2BF870}" srcId="{B99BC0FB-615D-42BF-9924-7B19E8D51E64}" destId="{66F4B355-57B2-44A3-AF9D-0178D9648462}" srcOrd="2" destOrd="0" parTransId="{53B6CCFE-31C3-467C-922B-EFF3CD55FEB9}" sibTransId="{256D0E55-8353-4C73-B6CC-E209B7E5BBBC}"/>
    <dgm:cxn modelId="{80F8BB0D-04AD-4C78-AD6B-A4269D2E49D3}" type="presOf" srcId="{66F4B355-57B2-44A3-AF9D-0178D9648462}" destId="{B6FC3D70-BE1A-4544-A4CD-EF2D6F84AF57}" srcOrd="0" destOrd="0" presId="urn:microsoft.com/office/officeart/2008/layout/LinedList"/>
    <dgm:cxn modelId="{1410CE3B-5DE5-40CC-99AE-52889F36F622}" type="presParOf" srcId="{1935E194-0AAE-44D2-9B0B-66688471B6A6}" destId="{6A079934-AD88-41CB-877C-CDEBA04DA937}" srcOrd="0" destOrd="0" presId="urn:microsoft.com/office/officeart/2008/layout/LinedList"/>
    <dgm:cxn modelId="{158E49A5-83B3-4A5E-916F-DF7C686DDC39}" type="presParOf" srcId="{1935E194-0AAE-44D2-9B0B-66688471B6A6}" destId="{1A220648-DB04-411F-BF5A-191D4E03B900}" srcOrd="1" destOrd="0" presId="urn:microsoft.com/office/officeart/2008/layout/LinedList"/>
    <dgm:cxn modelId="{5E85414D-B520-45E3-B686-CE39D6CC2237}" type="presParOf" srcId="{1A220648-DB04-411F-BF5A-191D4E03B900}" destId="{BAAD1268-A5B9-4579-949E-011E5C546295}" srcOrd="0" destOrd="0" presId="urn:microsoft.com/office/officeart/2008/layout/LinedList"/>
    <dgm:cxn modelId="{44BD883F-520A-4B1B-84D3-6D51DE06B86F}" type="presParOf" srcId="{1A220648-DB04-411F-BF5A-191D4E03B900}" destId="{77607D47-8C08-43D2-B02F-61D882FA6907}" srcOrd="1" destOrd="0" presId="urn:microsoft.com/office/officeart/2008/layout/LinedList"/>
    <dgm:cxn modelId="{5F672D3A-DB5A-4895-83E1-263C9F47DA3D}" type="presParOf" srcId="{1935E194-0AAE-44D2-9B0B-66688471B6A6}" destId="{8DA7BDF8-A3E4-4F19-96B3-1B26D979182C}" srcOrd="2" destOrd="0" presId="urn:microsoft.com/office/officeart/2008/layout/LinedList"/>
    <dgm:cxn modelId="{2690773C-5450-45A3-BD99-A45565FB5060}" type="presParOf" srcId="{1935E194-0AAE-44D2-9B0B-66688471B6A6}" destId="{0AEE8225-ACAD-4D8F-A45D-D33ABFF74F55}" srcOrd="3" destOrd="0" presId="urn:microsoft.com/office/officeart/2008/layout/LinedList"/>
    <dgm:cxn modelId="{FC1E12CE-0D05-4110-85EA-78AAE29C0589}" type="presParOf" srcId="{0AEE8225-ACAD-4D8F-A45D-D33ABFF74F55}" destId="{DD022B28-60DE-4683-BBEE-1E596BE9A9D3}" srcOrd="0" destOrd="0" presId="urn:microsoft.com/office/officeart/2008/layout/LinedList"/>
    <dgm:cxn modelId="{60A736D4-8A1D-48D8-8B88-808F74009DFE}" type="presParOf" srcId="{0AEE8225-ACAD-4D8F-A45D-D33ABFF74F55}" destId="{305A9E56-B7BC-40DB-9A33-F6C539795854}" srcOrd="1" destOrd="0" presId="urn:microsoft.com/office/officeart/2008/layout/LinedList"/>
    <dgm:cxn modelId="{32A439B2-E762-495D-89D9-B22A8A6E7D48}" type="presParOf" srcId="{1935E194-0AAE-44D2-9B0B-66688471B6A6}" destId="{F57EA786-C2E4-42C4-901E-BF2EDC62CB88}" srcOrd="4" destOrd="0" presId="urn:microsoft.com/office/officeart/2008/layout/LinedList"/>
    <dgm:cxn modelId="{B2B961F1-5321-4A34-8589-0289792AD93A}" type="presParOf" srcId="{1935E194-0AAE-44D2-9B0B-66688471B6A6}" destId="{CC90ECDA-3726-4419-A257-51789AFAED2E}" srcOrd="5" destOrd="0" presId="urn:microsoft.com/office/officeart/2008/layout/LinedList"/>
    <dgm:cxn modelId="{7DE41140-AAAC-4B65-AF25-2AC74B3AB5D7}" type="presParOf" srcId="{CC90ECDA-3726-4419-A257-51789AFAED2E}" destId="{B6FC3D70-BE1A-4544-A4CD-EF2D6F84AF57}" srcOrd="0" destOrd="0" presId="urn:microsoft.com/office/officeart/2008/layout/LinedList"/>
    <dgm:cxn modelId="{4EDA9A65-E62E-4C03-8931-D63870B05D03}" type="presParOf" srcId="{CC90ECDA-3726-4419-A257-51789AFAED2E}" destId="{B9147B45-AE27-4BBA-B553-78C73D9FF3F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60B0E-7E36-44A5-9F73-A5292D089DFF}">
      <dsp:nvSpPr>
        <dsp:cNvPr id="0" name=""/>
        <dsp:cNvSpPr/>
      </dsp:nvSpPr>
      <dsp:spPr>
        <a:xfrm>
          <a:off x="461218" y="2055221"/>
          <a:ext cx="8221563" cy="74741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PROTEGGI ITALIA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/>
            <a:t>10,853 miliardi per il triennio 2019-2021 a disposizione di Regioni ed Enti locali</a:t>
          </a:r>
        </a:p>
      </dsp:txBody>
      <dsp:txXfrm>
        <a:off x="461218" y="2055221"/>
        <a:ext cx="8221563" cy="747414"/>
      </dsp:txXfrm>
    </dsp:sp>
    <dsp:sp modelId="{4C52BF2C-9574-4C54-8F46-A1E769035B2D}">
      <dsp:nvSpPr>
        <dsp:cNvPr id="0" name=""/>
        <dsp:cNvSpPr/>
      </dsp:nvSpPr>
      <dsp:spPr>
        <a:xfrm>
          <a:off x="461218" y="2802636"/>
          <a:ext cx="1096208" cy="182701"/>
        </a:xfrm>
        <a:prstGeom prst="parallelogram">
          <a:avLst>
            <a:gd name="adj" fmla="val 1408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E046D6-0971-444D-AE44-BFCB859BBBE7}">
      <dsp:nvSpPr>
        <dsp:cNvPr id="0" name=""/>
        <dsp:cNvSpPr/>
      </dsp:nvSpPr>
      <dsp:spPr>
        <a:xfrm>
          <a:off x="1621372" y="2802636"/>
          <a:ext cx="1096208" cy="182701"/>
        </a:xfrm>
        <a:prstGeom prst="parallelogram">
          <a:avLst>
            <a:gd name="adj" fmla="val 140840"/>
          </a:avLst>
        </a:prstGeom>
        <a:solidFill>
          <a:schemeClr val="accent4">
            <a:hueOff val="-744128"/>
            <a:satOff val="4483"/>
            <a:lumOff val="35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A59DB3-87A3-4166-A244-9D66433FB45C}">
      <dsp:nvSpPr>
        <dsp:cNvPr id="0" name=""/>
        <dsp:cNvSpPr/>
      </dsp:nvSpPr>
      <dsp:spPr>
        <a:xfrm>
          <a:off x="2781526" y="2802636"/>
          <a:ext cx="1096208" cy="182701"/>
        </a:xfrm>
        <a:prstGeom prst="parallelogram">
          <a:avLst>
            <a:gd name="adj" fmla="val 14084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4F734F-619A-4AF6-A697-F5853501ED2E}">
      <dsp:nvSpPr>
        <dsp:cNvPr id="0" name=""/>
        <dsp:cNvSpPr/>
      </dsp:nvSpPr>
      <dsp:spPr>
        <a:xfrm>
          <a:off x="3941680" y="2802636"/>
          <a:ext cx="1096208" cy="182701"/>
        </a:xfrm>
        <a:prstGeom prst="parallelogram">
          <a:avLst>
            <a:gd name="adj" fmla="val 14084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D2B22D-1030-4A98-99CA-0A9C17A2254B}">
      <dsp:nvSpPr>
        <dsp:cNvPr id="0" name=""/>
        <dsp:cNvSpPr/>
      </dsp:nvSpPr>
      <dsp:spPr>
        <a:xfrm>
          <a:off x="5101834" y="2802636"/>
          <a:ext cx="1096208" cy="182701"/>
        </a:xfrm>
        <a:prstGeom prst="parallelogram">
          <a:avLst>
            <a:gd name="adj" fmla="val 14084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8ACAA1-17EA-46AD-8177-4122B2D50234}">
      <dsp:nvSpPr>
        <dsp:cNvPr id="0" name=""/>
        <dsp:cNvSpPr/>
      </dsp:nvSpPr>
      <dsp:spPr>
        <a:xfrm>
          <a:off x="6261988" y="2802636"/>
          <a:ext cx="1096208" cy="182701"/>
        </a:xfrm>
        <a:prstGeom prst="parallelogram">
          <a:avLst>
            <a:gd name="adj" fmla="val 140840"/>
          </a:avLst>
        </a:prstGeom>
        <a:solidFill>
          <a:schemeClr val="accent4">
            <a:hueOff val="-3720641"/>
            <a:satOff val="22416"/>
            <a:lumOff val="179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879D8C-0575-49F1-B917-41D8359E8AE4}">
      <dsp:nvSpPr>
        <dsp:cNvPr id="0" name=""/>
        <dsp:cNvSpPr/>
      </dsp:nvSpPr>
      <dsp:spPr>
        <a:xfrm>
          <a:off x="7422141" y="2802636"/>
          <a:ext cx="1096208" cy="182701"/>
        </a:xfrm>
        <a:prstGeom prst="parallelogram">
          <a:avLst>
            <a:gd name="adj" fmla="val 14084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60B0E-7E36-44A5-9F73-A5292D089DFF}">
      <dsp:nvSpPr>
        <dsp:cNvPr id="0" name=""/>
        <dsp:cNvSpPr/>
      </dsp:nvSpPr>
      <dsp:spPr>
        <a:xfrm>
          <a:off x="461218" y="1299137"/>
          <a:ext cx="8221563" cy="74741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Governo Renzi - ITALIA SICURA 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9,5 miliardi e istituzione della Struttura di Missione sul dissesto idrogeologico presso la Presidenza del </a:t>
          </a:r>
          <a:r>
            <a:rPr lang="it-IT" sz="2800" kern="1200" dirty="0" err="1" smtClean="0"/>
            <a:t>CdM</a:t>
          </a:r>
          <a:endParaRPr lang="it-IT" sz="2800" kern="1200" dirty="0"/>
        </a:p>
      </dsp:txBody>
      <dsp:txXfrm>
        <a:off x="461218" y="1299137"/>
        <a:ext cx="8221563" cy="747414"/>
      </dsp:txXfrm>
    </dsp:sp>
    <dsp:sp modelId="{4C52BF2C-9574-4C54-8F46-A1E769035B2D}">
      <dsp:nvSpPr>
        <dsp:cNvPr id="0" name=""/>
        <dsp:cNvSpPr/>
      </dsp:nvSpPr>
      <dsp:spPr>
        <a:xfrm>
          <a:off x="461218" y="2046552"/>
          <a:ext cx="1096208" cy="182701"/>
        </a:xfrm>
        <a:prstGeom prst="parallelogram">
          <a:avLst>
            <a:gd name="adj" fmla="val 1408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E046D6-0971-444D-AE44-BFCB859BBBE7}">
      <dsp:nvSpPr>
        <dsp:cNvPr id="0" name=""/>
        <dsp:cNvSpPr/>
      </dsp:nvSpPr>
      <dsp:spPr>
        <a:xfrm>
          <a:off x="1621372" y="2046552"/>
          <a:ext cx="1096208" cy="182701"/>
        </a:xfrm>
        <a:prstGeom prst="parallelogram">
          <a:avLst>
            <a:gd name="adj" fmla="val 140840"/>
          </a:avLst>
        </a:prstGeom>
        <a:solidFill>
          <a:schemeClr val="accent4">
            <a:hueOff val="-744128"/>
            <a:satOff val="4483"/>
            <a:lumOff val="35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A59DB3-87A3-4166-A244-9D66433FB45C}">
      <dsp:nvSpPr>
        <dsp:cNvPr id="0" name=""/>
        <dsp:cNvSpPr/>
      </dsp:nvSpPr>
      <dsp:spPr>
        <a:xfrm>
          <a:off x="2781526" y="2046552"/>
          <a:ext cx="1096208" cy="182701"/>
        </a:xfrm>
        <a:prstGeom prst="parallelogram">
          <a:avLst>
            <a:gd name="adj" fmla="val 14084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4F734F-619A-4AF6-A697-F5853501ED2E}">
      <dsp:nvSpPr>
        <dsp:cNvPr id="0" name=""/>
        <dsp:cNvSpPr/>
      </dsp:nvSpPr>
      <dsp:spPr>
        <a:xfrm>
          <a:off x="3941680" y="2046552"/>
          <a:ext cx="1096208" cy="182701"/>
        </a:xfrm>
        <a:prstGeom prst="parallelogram">
          <a:avLst>
            <a:gd name="adj" fmla="val 14084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D2B22D-1030-4A98-99CA-0A9C17A2254B}">
      <dsp:nvSpPr>
        <dsp:cNvPr id="0" name=""/>
        <dsp:cNvSpPr/>
      </dsp:nvSpPr>
      <dsp:spPr>
        <a:xfrm>
          <a:off x="5101834" y="2046552"/>
          <a:ext cx="1096208" cy="182701"/>
        </a:xfrm>
        <a:prstGeom prst="parallelogram">
          <a:avLst>
            <a:gd name="adj" fmla="val 14084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8ACAA1-17EA-46AD-8177-4122B2D50234}">
      <dsp:nvSpPr>
        <dsp:cNvPr id="0" name=""/>
        <dsp:cNvSpPr/>
      </dsp:nvSpPr>
      <dsp:spPr>
        <a:xfrm>
          <a:off x="6261988" y="2046552"/>
          <a:ext cx="1096208" cy="182701"/>
        </a:xfrm>
        <a:prstGeom prst="parallelogram">
          <a:avLst>
            <a:gd name="adj" fmla="val 140840"/>
          </a:avLst>
        </a:prstGeom>
        <a:solidFill>
          <a:schemeClr val="accent4">
            <a:hueOff val="-3720641"/>
            <a:satOff val="22416"/>
            <a:lumOff val="179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879D8C-0575-49F1-B917-41D8359E8AE4}">
      <dsp:nvSpPr>
        <dsp:cNvPr id="0" name=""/>
        <dsp:cNvSpPr/>
      </dsp:nvSpPr>
      <dsp:spPr>
        <a:xfrm>
          <a:off x="7422141" y="2046552"/>
          <a:ext cx="1096208" cy="182701"/>
        </a:xfrm>
        <a:prstGeom prst="parallelogram">
          <a:avLst>
            <a:gd name="adj" fmla="val 14084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60B0E-7E36-44A5-9F73-A5292D089DFF}">
      <dsp:nvSpPr>
        <dsp:cNvPr id="0" name=""/>
        <dsp:cNvSpPr/>
      </dsp:nvSpPr>
      <dsp:spPr>
        <a:xfrm>
          <a:off x="461218" y="1299137"/>
          <a:ext cx="8221563" cy="74741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Governo </a:t>
          </a:r>
          <a:r>
            <a:rPr lang="it-IT" sz="2800" b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Gentiloni</a:t>
          </a:r>
          <a:r>
            <a:rPr lang="it-IT" sz="2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– SBLOCCA ITALIA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10 miliardi da gestire nell’ambito della Cabina di Regia sul dissesto idrogeologico presso la Presidenza del </a:t>
          </a:r>
          <a:r>
            <a:rPr lang="it-IT" sz="2800" kern="1200" dirty="0" err="1" smtClean="0"/>
            <a:t>CdM</a:t>
          </a:r>
          <a:endParaRPr lang="it-IT" sz="2800" kern="1200" dirty="0"/>
        </a:p>
      </dsp:txBody>
      <dsp:txXfrm>
        <a:off x="461218" y="1299137"/>
        <a:ext cx="8221563" cy="747414"/>
      </dsp:txXfrm>
    </dsp:sp>
    <dsp:sp modelId="{4C52BF2C-9574-4C54-8F46-A1E769035B2D}">
      <dsp:nvSpPr>
        <dsp:cNvPr id="0" name=""/>
        <dsp:cNvSpPr/>
      </dsp:nvSpPr>
      <dsp:spPr>
        <a:xfrm>
          <a:off x="461218" y="2046552"/>
          <a:ext cx="1096208" cy="182701"/>
        </a:xfrm>
        <a:prstGeom prst="parallelogram">
          <a:avLst>
            <a:gd name="adj" fmla="val 1408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E046D6-0971-444D-AE44-BFCB859BBBE7}">
      <dsp:nvSpPr>
        <dsp:cNvPr id="0" name=""/>
        <dsp:cNvSpPr/>
      </dsp:nvSpPr>
      <dsp:spPr>
        <a:xfrm>
          <a:off x="1621372" y="2046552"/>
          <a:ext cx="1096208" cy="182701"/>
        </a:xfrm>
        <a:prstGeom prst="parallelogram">
          <a:avLst>
            <a:gd name="adj" fmla="val 140840"/>
          </a:avLst>
        </a:prstGeom>
        <a:solidFill>
          <a:schemeClr val="accent4">
            <a:hueOff val="-744128"/>
            <a:satOff val="4483"/>
            <a:lumOff val="35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A59DB3-87A3-4166-A244-9D66433FB45C}">
      <dsp:nvSpPr>
        <dsp:cNvPr id="0" name=""/>
        <dsp:cNvSpPr/>
      </dsp:nvSpPr>
      <dsp:spPr>
        <a:xfrm>
          <a:off x="2781526" y="2046552"/>
          <a:ext cx="1096208" cy="182701"/>
        </a:xfrm>
        <a:prstGeom prst="parallelogram">
          <a:avLst>
            <a:gd name="adj" fmla="val 14084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4F734F-619A-4AF6-A697-F5853501ED2E}">
      <dsp:nvSpPr>
        <dsp:cNvPr id="0" name=""/>
        <dsp:cNvSpPr/>
      </dsp:nvSpPr>
      <dsp:spPr>
        <a:xfrm>
          <a:off x="3941680" y="2046552"/>
          <a:ext cx="1096208" cy="182701"/>
        </a:xfrm>
        <a:prstGeom prst="parallelogram">
          <a:avLst>
            <a:gd name="adj" fmla="val 14084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D2B22D-1030-4A98-99CA-0A9C17A2254B}">
      <dsp:nvSpPr>
        <dsp:cNvPr id="0" name=""/>
        <dsp:cNvSpPr/>
      </dsp:nvSpPr>
      <dsp:spPr>
        <a:xfrm>
          <a:off x="5101834" y="2046552"/>
          <a:ext cx="1096208" cy="182701"/>
        </a:xfrm>
        <a:prstGeom prst="parallelogram">
          <a:avLst>
            <a:gd name="adj" fmla="val 14084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8ACAA1-17EA-46AD-8177-4122B2D50234}">
      <dsp:nvSpPr>
        <dsp:cNvPr id="0" name=""/>
        <dsp:cNvSpPr/>
      </dsp:nvSpPr>
      <dsp:spPr>
        <a:xfrm>
          <a:off x="6261988" y="2046552"/>
          <a:ext cx="1096208" cy="182701"/>
        </a:xfrm>
        <a:prstGeom prst="parallelogram">
          <a:avLst>
            <a:gd name="adj" fmla="val 140840"/>
          </a:avLst>
        </a:prstGeom>
        <a:solidFill>
          <a:schemeClr val="accent4">
            <a:hueOff val="-3720641"/>
            <a:satOff val="22416"/>
            <a:lumOff val="179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879D8C-0575-49F1-B917-41D8359E8AE4}">
      <dsp:nvSpPr>
        <dsp:cNvPr id="0" name=""/>
        <dsp:cNvSpPr/>
      </dsp:nvSpPr>
      <dsp:spPr>
        <a:xfrm>
          <a:off x="7422141" y="2046552"/>
          <a:ext cx="1096208" cy="182701"/>
        </a:xfrm>
        <a:prstGeom prst="parallelogram">
          <a:avLst>
            <a:gd name="adj" fmla="val 14084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68D66-E1A1-437F-B2EE-6DE7FA602C02}">
      <dsp:nvSpPr>
        <dsp:cNvPr id="0" name=""/>
        <dsp:cNvSpPr/>
      </dsp:nvSpPr>
      <dsp:spPr>
        <a:xfrm>
          <a:off x="0" y="0"/>
          <a:ext cx="8064896" cy="0"/>
        </a:xfrm>
        <a:prstGeom prst="line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5108B76-20D7-4E74-9504-41BD55E312A9}">
      <dsp:nvSpPr>
        <dsp:cNvPr id="0" name=""/>
        <dsp:cNvSpPr/>
      </dsp:nvSpPr>
      <dsp:spPr>
        <a:xfrm>
          <a:off x="0" y="0"/>
          <a:ext cx="8064896" cy="1800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smtClean="0">
              <a:effectLst/>
            </a:rPr>
            <a:t>La spesa media annua in materia di dissesto idrogeologico si attesta intorno a circa 320 milioni di euro</a:t>
          </a:r>
          <a:endParaRPr lang="it-IT" sz="2400" b="1" kern="1200" dirty="0">
            <a:effectLst/>
          </a:endParaRPr>
        </a:p>
      </dsp:txBody>
      <dsp:txXfrm>
        <a:off x="0" y="0"/>
        <a:ext cx="8064896" cy="18002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5FF1DC-C142-4511-BC26-F1561C8403BF}">
      <dsp:nvSpPr>
        <dsp:cNvPr id="0" name=""/>
        <dsp:cNvSpPr/>
      </dsp:nvSpPr>
      <dsp:spPr>
        <a:xfrm>
          <a:off x="0" y="469340"/>
          <a:ext cx="8735888" cy="151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78002" tIns="624840" rIns="678002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dirty="0" smtClean="0"/>
            <a:t>Le risorse effettivamente erogate alle Regioni a partire dal 2017 rappresentano solo il 19,9% dei 100 milioni di euro in dotazione al Fondo Progettazione</a:t>
          </a:r>
          <a:endParaRPr lang="it-IT" sz="1800" kern="1200" dirty="0"/>
        </a:p>
      </dsp:txBody>
      <dsp:txXfrm>
        <a:off x="0" y="469340"/>
        <a:ext cx="8735888" cy="1512000"/>
      </dsp:txXfrm>
    </dsp:sp>
    <dsp:sp modelId="{5BEE1C40-A04C-4297-8558-C87D3487B4FD}">
      <dsp:nvSpPr>
        <dsp:cNvPr id="0" name=""/>
        <dsp:cNvSpPr/>
      </dsp:nvSpPr>
      <dsp:spPr>
        <a:xfrm>
          <a:off x="436794" y="26540"/>
          <a:ext cx="6115121" cy="88560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1137" tIns="0" rIns="231137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Relazione Corte dei Conti del 31/10/2019 (biennio 2016-2018)</a:t>
          </a:r>
          <a:endParaRPr lang="it-IT" sz="2000" kern="1200" dirty="0"/>
        </a:p>
      </dsp:txBody>
      <dsp:txXfrm>
        <a:off x="480025" y="69771"/>
        <a:ext cx="6028659" cy="799138"/>
      </dsp:txXfrm>
    </dsp:sp>
    <dsp:sp modelId="{690EE47C-6D53-45BC-B260-3B67149DCFA0}">
      <dsp:nvSpPr>
        <dsp:cNvPr id="0" name=""/>
        <dsp:cNvSpPr/>
      </dsp:nvSpPr>
      <dsp:spPr>
        <a:xfrm>
          <a:off x="0" y="2586141"/>
          <a:ext cx="8735888" cy="1275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306246"/>
              <a:satOff val="-4392"/>
              <a:lumOff val="256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78002" tIns="624840" rIns="678002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dirty="0" smtClean="0"/>
            <a:t>Dal 2007 al 2019 le regioni hanno speso solo il 20% degli 1,6 miliardi provenienti dai fondi europei dedicati al problema del dissesto idrogeologico</a:t>
          </a:r>
          <a:endParaRPr lang="it-IT" sz="1800" kern="1200" dirty="0"/>
        </a:p>
      </dsp:txBody>
      <dsp:txXfrm>
        <a:off x="0" y="2586141"/>
        <a:ext cx="8735888" cy="1275750"/>
      </dsp:txXfrm>
    </dsp:sp>
    <dsp:sp modelId="{252AE165-AFFB-4408-98B0-57797CD67F8D}">
      <dsp:nvSpPr>
        <dsp:cNvPr id="0" name=""/>
        <dsp:cNvSpPr/>
      </dsp:nvSpPr>
      <dsp:spPr>
        <a:xfrm>
          <a:off x="436794" y="2143341"/>
          <a:ext cx="6115121" cy="88560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306246"/>
                <a:satOff val="-4392"/>
                <a:lumOff val="25615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306246"/>
                <a:satOff val="-4392"/>
                <a:lumOff val="25615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306246"/>
                <a:satOff val="-4392"/>
                <a:lumOff val="256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1137" tIns="0" rIns="231137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Dati Agenzia per la Coesione</a:t>
          </a:r>
          <a:endParaRPr lang="it-IT" sz="2000" kern="1200" dirty="0"/>
        </a:p>
      </dsp:txBody>
      <dsp:txXfrm>
        <a:off x="480025" y="2186572"/>
        <a:ext cx="6028659" cy="7991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004AC8-53A3-4CAB-81FA-338AB05D66B4}">
      <dsp:nvSpPr>
        <dsp:cNvPr id="0" name=""/>
        <dsp:cNvSpPr/>
      </dsp:nvSpPr>
      <dsp:spPr>
        <a:xfrm>
          <a:off x="4396000" y="0"/>
          <a:ext cx="2209991" cy="73528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Inadeguatezza delle procedure e debolezza strutture attuative</a:t>
          </a:r>
          <a:endParaRPr lang="it-IT" sz="1400" kern="1200" dirty="0"/>
        </a:p>
      </dsp:txBody>
      <dsp:txXfrm>
        <a:off x="4431894" y="35894"/>
        <a:ext cx="2138203" cy="663501"/>
      </dsp:txXfrm>
    </dsp:sp>
    <dsp:sp modelId="{6486B591-E649-4A76-803D-AEEFA310771F}">
      <dsp:nvSpPr>
        <dsp:cNvPr id="0" name=""/>
        <dsp:cNvSpPr/>
      </dsp:nvSpPr>
      <dsp:spPr>
        <a:xfrm>
          <a:off x="3072389" y="470393"/>
          <a:ext cx="5097080" cy="5097080"/>
        </a:xfrm>
        <a:custGeom>
          <a:avLst/>
          <a:gdLst/>
          <a:ahLst/>
          <a:cxnLst/>
          <a:rect l="0" t="0" r="0" b="0"/>
          <a:pathLst>
            <a:path>
              <a:moveTo>
                <a:pt x="3539361" y="200491"/>
              </a:moveTo>
              <a:arcTo wR="2548540" hR="2548540" stAng="17572716" swAng="827893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DE10B-B549-44D2-ABF4-DAEA5B0F4F43}">
      <dsp:nvSpPr>
        <dsp:cNvPr id="0" name=""/>
        <dsp:cNvSpPr/>
      </dsp:nvSpPr>
      <dsp:spPr>
        <a:xfrm>
          <a:off x="6379101" y="978697"/>
          <a:ext cx="2209991" cy="733616"/>
        </a:xfrm>
        <a:prstGeom prst="roundRect">
          <a:avLst/>
        </a:prstGeom>
        <a:gradFill rotWithShape="0">
          <a:gsLst>
            <a:gs pos="0">
              <a:schemeClr val="accent3">
                <a:hueOff val="1607181"/>
                <a:satOff val="-2411"/>
                <a:lumOff val="-392"/>
                <a:alphaOff val="0"/>
                <a:shade val="51000"/>
                <a:satMod val="130000"/>
              </a:schemeClr>
            </a:gs>
            <a:gs pos="80000">
              <a:schemeClr val="accent3">
                <a:hueOff val="1607181"/>
                <a:satOff val="-2411"/>
                <a:lumOff val="-392"/>
                <a:alphaOff val="0"/>
                <a:shade val="93000"/>
                <a:satMod val="130000"/>
              </a:schemeClr>
            </a:gs>
            <a:gs pos="100000">
              <a:schemeClr val="accent3">
                <a:hueOff val="1607181"/>
                <a:satOff val="-2411"/>
                <a:lumOff val="-3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Assenza di adeguati controlli e monitoraggi</a:t>
          </a:r>
          <a:endParaRPr lang="it-IT" sz="1300" kern="1200" dirty="0"/>
        </a:p>
      </dsp:txBody>
      <dsp:txXfrm>
        <a:off x="6414913" y="1014509"/>
        <a:ext cx="2138367" cy="661992"/>
      </dsp:txXfrm>
    </dsp:sp>
    <dsp:sp modelId="{BFCC77FF-94E8-4BCA-A720-BBE6EFA542D1}">
      <dsp:nvSpPr>
        <dsp:cNvPr id="0" name=""/>
        <dsp:cNvSpPr/>
      </dsp:nvSpPr>
      <dsp:spPr>
        <a:xfrm>
          <a:off x="2832216" y="185535"/>
          <a:ext cx="5097080" cy="5097080"/>
        </a:xfrm>
        <a:custGeom>
          <a:avLst/>
          <a:gdLst/>
          <a:ahLst/>
          <a:cxnLst/>
          <a:rect l="0" t="0" r="0" b="0"/>
          <a:pathLst>
            <a:path>
              <a:moveTo>
                <a:pt x="4886734" y="1534685"/>
              </a:moveTo>
              <a:arcTo wR="2548540" hR="2548540" stAng="20193490" swAng="1145704"/>
            </a:path>
          </a:pathLst>
        </a:custGeom>
        <a:noFill/>
        <a:ln w="9525" cap="flat" cmpd="sng" algn="ctr">
          <a:solidFill>
            <a:schemeClr val="accent3">
              <a:hueOff val="1607181"/>
              <a:satOff val="-2411"/>
              <a:lumOff val="-392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C20FC9-D18A-4E57-B07B-6FF56152DF47}">
      <dsp:nvSpPr>
        <dsp:cNvPr id="0" name=""/>
        <dsp:cNvSpPr/>
      </dsp:nvSpPr>
      <dsp:spPr>
        <a:xfrm>
          <a:off x="6844144" y="2549515"/>
          <a:ext cx="2209991" cy="733616"/>
        </a:xfrm>
        <a:prstGeom prst="roundRect">
          <a:avLst/>
        </a:prstGeom>
        <a:gradFill rotWithShape="0">
          <a:gsLst>
            <a:gs pos="0">
              <a:schemeClr val="accent3">
                <a:hueOff val="3214361"/>
                <a:satOff val="-4823"/>
                <a:lumOff val="-784"/>
                <a:alphaOff val="0"/>
                <a:shade val="51000"/>
                <a:satMod val="130000"/>
              </a:schemeClr>
            </a:gs>
            <a:gs pos="80000">
              <a:schemeClr val="accent3">
                <a:hueOff val="3214361"/>
                <a:satOff val="-4823"/>
                <a:lumOff val="-784"/>
                <a:alphaOff val="0"/>
                <a:shade val="93000"/>
                <a:satMod val="130000"/>
              </a:schemeClr>
            </a:gs>
            <a:gs pos="100000">
              <a:schemeClr val="accent3">
                <a:hueOff val="3214361"/>
                <a:satOff val="-4823"/>
                <a:lumOff val="-78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Mancata interoperabilità informativa tra Stato e Regioni</a:t>
          </a:r>
          <a:endParaRPr lang="it-IT" sz="1300" kern="1200" dirty="0"/>
        </a:p>
      </dsp:txBody>
      <dsp:txXfrm>
        <a:off x="6879956" y="2585327"/>
        <a:ext cx="2138367" cy="661992"/>
      </dsp:txXfrm>
    </dsp:sp>
    <dsp:sp modelId="{E6AD8001-EB33-4F89-BE52-D4463E4C33F0}">
      <dsp:nvSpPr>
        <dsp:cNvPr id="0" name=""/>
        <dsp:cNvSpPr/>
      </dsp:nvSpPr>
      <dsp:spPr>
        <a:xfrm>
          <a:off x="2862133" y="304174"/>
          <a:ext cx="5097080" cy="5097080"/>
        </a:xfrm>
        <a:custGeom>
          <a:avLst/>
          <a:gdLst/>
          <a:ahLst/>
          <a:cxnLst/>
          <a:rect l="0" t="0" r="0" b="0"/>
          <a:pathLst>
            <a:path>
              <a:moveTo>
                <a:pt x="5059384" y="2985249"/>
              </a:moveTo>
              <a:arcTo wR="2548540" hR="2548540" stAng="592003" swAng="846250"/>
            </a:path>
          </a:pathLst>
        </a:custGeom>
        <a:noFill/>
        <a:ln w="9525" cap="flat" cmpd="sng" algn="ctr">
          <a:solidFill>
            <a:schemeClr val="accent3">
              <a:hueOff val="3214361"/>
              <a:satOff val="-4823"/>
              <a:lumOff val="-784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423C7A-2ACE-424F-894B-4950AECEE1F9}">
      <dsp:nvSpPr>
        <dsp:cNvPr id="0" name=""/>
        <dsp:cNvSpPr/>
      </dsp:nvSpPr>
      <dsp:spPr>
        <a:xfrm>
          <a:off x="6441045" y="3893945"/>
          <a:ext cx="2210432" cy="735289"/>
        </a:xfrm>
        <a:prstGeom prst="roundRect">
          <a:avLst/>
        </a:prstGeom>
        <a:gradFill rotWithShape="0">
          <a:gsLst>
            <a:gs pos="0">
              <a:schemeClr val="accent3">
                <a:hueOff val="4821541"/>
                <a:satOff val="-7234"/>
                <a:lumOff val="-1176"/>
                <a:alphaOff val="0"/>
                <a:shade val="51000"/>
                <a:satMod val="130000"/>
              </a:schemeClr>
            </a:gs>
            <a:gs pos="80000">
              <a:schemeClr val="accent3">
                <a:hueOff val="4821541"/>
                <a:satOff val="-7234"/>
                <a:lumOff val="-1176"/>
                <a:alphaOff val="0"/>
                <a:shade val="93000"/>
                <a:satMod val="130000"/>
              </a:schemeClr>
            </a:gs>
            <a:gs pos="100000">
              <a:schemeClr val="accent3">
                <a:hueOff val="4821541"/>
                <a:satOff val="-7234"/>
                <a:lumOff val="-11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Necessità di revisione di progetti approvati</a:t>
          </a:r>
          <a:endParaRPr lang="it-IT" sz="1400" kern="1200" dirty="0"/>
        </a:p>
      </dsp:txBody>
      <dsp:txXfrm>
        <a:off x="6476939" y="3929839"/>
        <a:ext cx="2138644" cy="663501"/>
      </dsp:txXfrm>
    </dsp:sp>
    <dsp:sp modelId="{EC5F010C-002F-450F-89B4-08A57151BA35}">
      <dsp:nvSpPr>
        <dsp:cNvPr id="0" name=""/>
        <dsp:cNvSpPr/>
      </dsp:nvSpPr>
      <dsp:spPr>
        <a:xfrm>
          <a:off x="3122832" y="92638"/>
          <a:ext cx="5097080" cy="5097080"/>
        </a:xfrm>
        <a:custGeom>
          <a:avLst/>
          <a:gdLst/>
          <a:ahLst/>
          <a:cxnLst/>
          <a:rect l="0" t="0" r="0" b="0"/>
          <a:pathLst>
            <a:path>
              <a:moveTo>
                <a:pt x="4138034" y="4540665"/>
              </a:moveTo>
              <a:arcTo wR="2548540" hR="2548540" stAng="3084841" swAng="863291"/>
            </a:path>
          </a:pathLst>
        </a:custGeom>
        <a:noFill/>
        <a:ln w="9525" cap="flat" cmpd="sng" algn="ctr">
          <a:solidFill>
            <a:schemeClr val="accent3">
              <a:hueOff val="4821541"/>
              <a:satOff val="-7234"/>
              <a:lumOff val="-1176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4AE576-3479-444D-A163-3A95AF373BEE}">
      <dsp:nvSpPr>
        <dsp:cNvPr id="0" name=""/>
        <dsp:cNvSpPr/>
      </dsp:nvSpPr>
      <dsp:spPr>
        <a:xfrm>
          <a:off x="4561262" y="4968454"/>
          <a:ext cx="2209991" cy="735289"/>
        </a:xfrm>
        <a:prstGeom prst="roundRect">
          <a:avLst/>
        </a:prstGeom>
        <a:gradFill rotWithShape="0">
          <a:gsLst>
            <a:gs pos="0">
              <a:schemeClr val="accent3">
                <a:hueOff val="6428722"/>
                <a:satOff val="-9646"/>
                <a:lumOff val="-1569"/>
                <a:alphaOff val="0"/>
                <a:shade val="51000"/>
                <a:satMod val="130000"/>
              </a:schemeClr>
            </a:gs>
            <a:gs pos="80000">
              <a:schemeClr val="accent3">
                <a:hueOff val="6428722"/>
                <a:satOff val="-9646"/>
                <a:lumOff val="-1569"/>
                <a:alphaOff val="0"/>
                <a:shade val="93000"/>
                <a:satMod val="130000"/>
              </a:schemeClr>
            </a:gs>
            <a:gs pos="100000">
              <a:schemeClr val="accent3">
                <a:hueOff val="6428722"/>
                <a:satOff val="-9646"/>
                <a:lumOff val="-156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Necessità di revisione procedure gara non ancora espletate</a:t>
          </a:r>
          <a:endParaRPr lang="it-IT" sz="1200" kern="1200" dirty="0"/>
        </a:p>
      </dsp:txBody>
      <dsp:txXfrm>
        <a:off x="4597156" y="5004348"/>
        <a:ext cx="2138203" cy="663501"/>
      </dsp:txXfrm>
    </dsp:sp>
    <dsp:sp modelId="{E982A577-CC16-45D4-8779-2B8BF06063B9}">
      <dsp:nvSpPr>
        <dsp:cNvPr id="0" name=""/>
        <dsp:cNvSpPr/>
      </dsp:nvSpPr>
      <dsp:spPr>
        <a:xfrm>
          <a:off x="2225138" y="113149"/>
          <a:ext cx="5097080" cy="5097080"/>
        </a:xfrm>
        <a:custGeom>
          <a:avLst/>
          <a:gdLst/>
          <a:ahLst/>
          <a:cxnLst/>
          <a:rect l="0" t="0" r="0" b="0"/>
          <a:pathLst>
            <a:path>
              <a:moveTo>
                <a:pt x="2328905" y="5087598"/>
              </a:moveTo>
              <a:arcTo wR="2548540" hR="2548540" stAng="5696635" swAng="960994"/>
            </a:path>
          </a:pathLst>
        </a:custGeom>
        <a:noFill/>
        <a:ln w="9525" cap="flat" cmpd="sng" algn="ctr">
          <a:solidFill>
            <a:schemeClr val="accent3">
              <a:hueOff val="6428722"/>
              <a:satOff val="-9646"/>
              <a:lumOff val="-1569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D5510A-487B-4E3D-851E-6E5E21E5333F}">
      <dsp:nvSpPr>
        <dsp:cNvPr id="0" name=""/>
        <dsp:cNvSpPr/>
      </dsp:nvSpPr>
      <dsp:spPr>
        <a:xfrm>
          <a:off x="2343477" y="4305368"/>
          <a:ext cx="2209991" cy="733616"/>
        </a:xfrm>
        <a:prstGeom prst="roundRect">
          <a:avLst/>
        </a:prstGeom>
        <a:gradFill rotWithShape="0">
          <a:gsLst>
            <a:gs pos="0">
              <a:schemeClr val="accent3">
                <a:hueOff val="8035903"/>
                <a:satOff val="-12057"/>
                <a:lumOff val="-1961"/>
                <a:alphaOff val="0"/>
                <a:shade val="51000"/>
                <a:satMod val="130000"/>
              </a:schemeClr>
            </a:gs>
            <a:gs pos="80000">
              <a:schemeClr val="accent3">
                <a:hueOff val="8035903"/>
                <a:satOff val="-12057"/>
                <a:lumOff val="-1961"/>
                <a:alphaOff val="0"/>
                <a:shade val="93000"/>
                <a:satMod val="130000"/>
              </a:schemeClr>
            </a:gs>
            <a:gs pos="100000">
              <a:schemeClr val="accent3">
                <a:hueOff val="8035903"/>
                <a:satOff val="-12057"/>
                <a:lumOff val="-196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Frammentazione disomogeneità delle fonti dei dati sul dissesto </a:t>
          </a:r>
          <a:endParaRPr lang="it-IT" sz="1300" kern="1200" dirty="0"/>
        </a:p>
      </dsp:txBody>
      <dsp:txXfrm>
        <a:off x="2379289" y="4341180"/>
        <a:ext cx="2138367" cy="661992"/>
      </dsp:txXfrm>
    </dsp:sp>
    <dsp:sp modelId="{815F8ACC-DB7B-4734-A791-879CE4065BA6}">
      <dsp:nvSpPr>
        <dsp:cNvPr id="0" name=""/>
        <dsp:cNvSpPr/>
      </dsp:nvSpPr>
      <dsp:spPr>
        <a:xfrm>
          <a:off x="2643746" y="202617"/>
          <a:ext cx="5097080" cy="5097080"/>
        </a:xfrm>
        <a:custGeom>
          <a:avLst/>
          <a:gdLst/>
          <a:ahLst/>
          <a:cxnLst/>
          <a:rect l="0" t="0" r="0" b="0"/>
          <a:pathLst>
            <a:path>
              <a:moveTo>
                <a:pt x="521212" y="4092883"/>
              </a:moveTo>
              <a:arcTo wR="2548540" hR="2548540" stAng="8562071" swAng="1659859"/>
            </a:path>
          </a:pathLst>
        </a:custGeom>
        <a:noFill/>
        <a:ln w="9525" cap="flat" cmpd="sng" algn="ctr">
          <a:solidFill>
            <a:schemeClr val="accent3">
              <a:hueOff val="8035903"/>
              <a:satOff val="-12057"/>
              <a:lumOff val="-1961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E00BD1-0170-4AF1-9083-6D898BF6876E}">
      <dsp:nvSpPr>
        <dsp:cNvPr id="0" name=""/>
        <dsp:cNvSpPr/>
      </dsp:nvSpPr>
      <dsp:spPr>
        <a:xfrm>
          <a:off x="1564309" y="2409680"/>
          <a:ext cx="2209991" cy="755749"/>
        </a:xfrm>
        <a:prstGeom prst="roundRect">
          <a:avLst/>
        </a:prstGeom>
        <a:gradFill rotWithShape="0">
          <a:gsLst>
            <a:gs pos="0">
              <a:schemeClr val="accent3">
                <a:hueOff val="9643083"/>
                <a:satOff val="-14469"/>
                <a:lumOff val="-2353"/>
                <a:alphaOff val="0"/>
                <a:shade val="51000"/>
                <a:satMod val="130000"/>
              </a:schemeClr>
            </a:gs>
            <a:gs pos="80000">
              <a:schemeClr val="accent3">
                <a:hueOff val="9643083"/>
                <a:satOff val="-14469"/>
                <a:lumOff val="-2353"/>
                <a:alphaOff val="0"/>
                <a:shade val="93000"/>
                <a:satMod val="130000"/>
              </a:schemeClr>
            </a:gs>
            <a:gs pos="100000">
              <a:schemeClr val="accent3">
                <a:hueOff val="9643083"/>
                <a:satOff val="-14469"/>
                <a:lumOff val="-23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/>
            <a:t>Difficoltà amministrazioni  nazionali/locali a inserire attività di tutela e prevenzione nelle funzioni ordinarie</a:t>
          </a:r>
          <a:endParaRPr lang="it-IT" sz="1100" kern="1200" dirty="0"/>
        </a:p>
      </dsp:txBody>
      <dsp:txXfrm>
        <a:off x="1601202" y="2446573"/>
        <a:ext cx="2136205" cy="681963"/>
      </dsp:txXfrm>
    </dsp:sp>
    <dsp:sp modelId="{A1A23693-7617-45AF-8A00-50DDC688F9AB}">
      <dsp:nvSpPr>
        <dsp:cNvPr id="0" name=""/>
        <dsp:cNvSpPr/>
      </dsp:nvSpPr>
      <dsp:spPr>
        <a:xfrm>
          <a:off x="2687036" y="228278"/>
          <a:ext cx="5097080" cy="5097080"/>
        </a:xfrm>
        <a:custGeom>
          <a:avLst/>
          <a:gdLst/>
          <a:ahLst/>
          <a:cxnLst/>
          <a:rect l="0" t="0" r="0" b="0"/>
          <a:pathLst>
            <a:path>
              <a:moveTo>
                <a:pt x="27942" y="2172181"/>
              </a:moveTo>
              <a:arcTo wR="2548540" hR="2548540" stAng="11309536" swAng="1239167"/>
            </a:path>
          </a:pathLst>
        </a:custGeom>
        <a:noFill/>
        <a:ln w="9525" cap="flat" cmpd="sng" algn="ctr">
          <a:solidFill>
            <a:schemeClr val="accent3">
              <a:hueOff val="9643083"/>
              <a:satOff val="-14469"/>
              <a:lumOff val="-2353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6996C0-2B88-4DF0-9EF2-F88F8091DA67}">
      <dsp:nvSpPr>
        <dsp:cNvPr id="0" name=""/>
        <dsp:cNvSpPr/>
      </dsp:nvSpPr>
      <dsp:spPr>
        <a:xfrm>
          <a:off x="2164597" y="793873"/>
          <a:ext cx="2209991" cy="733616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Ricorso ripetuto alle gestioni commissariali</a:t>
          </a:r>
          <a:endParaRPr lang="it-IT" sz="1200" kern="1200" dirty="0"/>
        </a:p>
      </dsp:txBody>
      <dsp:txXfrm>
        <a:off x="2200409" y="829685"/>
        <a:ext cx="2138367" cy="661992"/>
      </dsp:txXfrm>
    </dsp:sp>
    <dsp:sp modelId="{E21634EE-422F-460D-B78B-C89EB9978369}">
      <dsp:nvSpPr>
        <dsp:cNvPr id="0" name=""/>
        <dsp:cNvSpPr/>
      </dsp:nvSpPr>
      <dsp:spPr>
        <a:xfrm>
          <a:off x="2171584" y="551140"/>
          <a:ext cx="5097080" cy="5097080"/>
        </a:xfrm>
        <a:custGeom>
          <a:avLst/>
          <a:gdLst/>
          <a:ahLst/>
          <a:cxnLst/>
          <a:rect l="0" t="0" r="0" b="0"/>
          <a:pathLst>
            <a:path>
              <a:moveTo>
                <a:pt x="1470220" y="239366"/>
              </a:moveTo>
              <a:arcTo wR="2548540" hR="2548540" stAng="14698124" swAng="1052778"/>
            </a:path>
          </a:pathLst>
        </a:custGeom>
        <a:noFill/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878F3-4F36-4306-A12F-D6E91EE64EC0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76171-4F61-4459-80C5-6B859C6790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7578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C1E01D-815C-4DB7-BDA8-F648C0E7E578}" type="slidenum">
              <a:rPr lang="it-IT" altLang="it-IT"/>
              <a:pPr/>
              <a:t>1</a:t>
            </a:fld>
            <a:endParaRPr lang="it-IT" altLang="it-IT"/>
          </a:p>
        </p:txBody>
      </p:sp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</a:pPr>
            <a:fld id="{A441A104-7EC6-4ADD-BFF5-E4C52ECAB4F2}" type="slidenum">
              <a:rPr lang="it-IT" altLang="it-IT"/>
              <a:pPr algn="r">
                <a:spcBef>
                  <a:spcPct val="0"/>
                </a:spcBef>
              </a:pPr>
              <a:t>1</a:t>
            </a:fld>
            <a:endParaRPr lang="it-IT" altLang="it-IT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71525"/>
            <a:ext cx="4999037" cy="3751263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42727"/>
            <a:ext cx="4984962" cy="4411839"/>
          </a:xfrm>
          <a:noFill/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0CD786-A665-416A-8447-18EB56C10042}" type="slidenum">
              <a:rPr lang="it-IT" altLang="it-IT"/>
              <a:pPr/>
              <a:t>10</a:t>
            </a:fld>
            <a:endParaRPr lang="it-IT" altLang="it-IT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653689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0CD786-A665-416A-8447-18EB56C10042}" type="slidenum">
              <a:rPr lang="it-IT" altLang="it-IT"/>
              <a:pPr/>
              <a:t>11</a:t>
            </a:fld>
            <a:endParaRPr lang="it-IT" altLang="it-IT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74189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0CD786-A665-416A-8447-18EB56C10042}" type="slidenum">
              <a:rPr lang="it-IT" altLang="it-IT"/>
              <a:pPr/>
              <a:t>12</a:t>
            </a:fld>
            <a:endParaRPr lang="it-IT" altLang="it-IT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3058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0CD786-A665-416A-8447-18EB56C10042}" type="slidenum">
              <a:rPr lang="it-IT" altLang="it-IT"/>
              <a:pPr/>
              <a:t>13</a:t>
            </a:fld>
            <a:endParaRPr lang="it-IT" altLang="it-IT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27119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0CD786-A665-416A-8447-18EB56C10042}" type="slidenum">
              <a:rPr lang="it-IT" altLang="it-IT"/>
              <a:pPr/>
              <a:t>14</a:t>
            </a:fld>
            <a:endParaRPr lang="it-IT" altLang="it-IT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18246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0CD786-A665-416A-8447-18EB56C10042}" type="slidenum">
              <a:rPr lang="it-IT" altLang="it-IT"/>
              <a:pPr/>
              <a:t>15</a:t>
            </a:fld>
            <a:endParaRPr lang="it-IT" altLang="it-IT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645594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0CD786-A665-416A-8447-18EB56C10042}" type="slidenum">
              <a:rPr lang="it-IT" altLang="it-IT"/>
              <a:pPr/>
              <a:t>16</a:t>
            </a:fld>
            <a:endParaRPr lang="it-IT" altLang="it-IT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555022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0CD786-A665-416A-8447-18EB56C10042}" type="slidenum">
              <a:rPr lang="it-IT" altLang="it-IT"/>
              <a:pPr/>
              <a:t>17</a:t>
            </a:fld>
            <a:endParaRPr lang="it-IT" altLang="it-IT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297466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0CD786-A665-416A-8447-18EB56C10042}" type="slidenum">
              <a:rPr lang="it-IT" altLang="it-IT"/>
              <a:pPr/>
              <a:t>18</a:t>
            </a:fld>
            <a:endParaRPr lang="it-IT" altLang="it-IT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565246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0CD786-A665-416A-8447-18EB56C10042}" type="slidenum">
              <a:rPr lang="it-IT" altLang="it-IT"/>
              <a:pPr/>
              <a:t>19</a:t>
            </a:fld>
            <a:endParaRPr lang="it-IT" altLang="it-IT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51983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0CD786-A665-416A-8447-18EB56C10042}" type="slidenum">
              <a:rPr lang="it-IT" altLang="it-IT"/>
              <a:pPr/>
              <a:t>2</a:t>
            </a:fld>
            <a:endParaRPr lang="it-IT" altLang="it-IT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487733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0CD786-A665-416A-8447-18EB56C10042}" type="slidenum">
              <a:rPr lang="it-IT" altLang="it-IT"/>
              <a:pPr/>
              <a:t>20</a:t>
            </a:fld>
            <a:endParaRPr lang="it-IT" altLang="it-IT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541539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0CD786-A665-416A-8447-18EB56C10042}" type="slidenum">
              <a:rPr lang="it-IT" altLang="it-IT"/>
              <a:pPr/>
              <a:t>21</a:t>
            </a:fld>
            <a:endParaRPr lang="it-IT" altLang="it-IT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907960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0CD786-A665-416A-8447-18EB56C10042}" type="slidenum">
              <a:rPr lang="it-IT" altLang="it-IT"/>
              <a:pPr/>
              <a:t>22</a:t>
            </a:fld>
            <a:endParaRPr lang="it-IT" altLang="it-IT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954325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0CD786-A665-416A-8447-18EB56C10042}" type="slidenum">
              <a:rPr lang="it-IT" altLang="it-IT"/>
              <a:pPr/>
              <a:t>23</a:t>
            </a:fld>
            <a:endParaRPr lang="it-IT" altLang="it-IT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884144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0CD786-A665-416A-8447-18EB56C10042}" type="slidenum">
              <a:rPr lang="it-IT" altLang="it-IT"/>
              <a:pPr/>
              <a:t>24</a:t>
            </a:fld>
            <a:endParaRPr lang="it-IT" altLang="it-IT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897446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0CD786-A665-416A-8447-18EB56C10042}" type="slidenum">
              <a:rPr lang="it-IT" altLang="it-IT"/>
              <a:pPr/>
              <a:t>25</a:t>
            </a:fld>
            <a:endParaRPr lang="it-IT" altLang="it-IT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556702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0CD786-A665-416A-8447-18EB56C10042}" type="slidenum">
              <a:rPr lang="it-IT" altLang="it-IT"/>
              <a:pPr/>
              <a:t>26</a:t>
            </a:fld>
            <a:endParaRPr lang="it-IT" altLang="it-IT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753489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0CD786-A665-416A-8447-18EB56C10042}" type="slidenum">
              <a:rPr lang="it-IT" altLang="it-IT"/>
              <a:pPr/>
              <a:t>27</a:t>
            </a:fld>
            <a:endParaRPr lang="it-IT" altLang="it-IT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291956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0CD786-A665-416A-8447-18EB56C10042}" type="slidenum">
              <a:rPr lang="it-IT" altLang="it-IT"/>
              <a:pPr/>
              <a:t>28</a:t>
            </a:fld>
            <a:endParaRPr lang="it-IT" altLang="it-IT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065885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0CD786-A665-416A-8447-18EB56C10042}" type="slidenum">
              <a:rPr lang="it-IT" altLang="it-IT"/>
              <a:pPr/>
              <a:t>29</a:t>
            </a:fld>
            <a:endParaRPr lang="it-IT" altLang="it-IT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9738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0CD786-A665-416A-8447-18EB56C10042}" type="slidenum">
              <a:rPr lang="it-IT" altLang="it-IT"/>
              <a:pPr/>
              <a:t>3</a:t>
            </a:fld>
            <a:endParaRPr lang="it-IT" altLang="it-IT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0CD786-A665-416A-8447-18EB56C10042}" type="slidenum">
              <a:rPr lang="it-IT" altLang="it-IT"/>
              <a:pPr/>
              <a:t>30</a:t>
            </a:fld>
            <a:endParaRPr lang="it-IT" altLang="it-IT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396278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0CD786-A665-416A-8447-18EB56C10042}" type="slidenum">
              <a:rPr lang="it-IT" altLang="it-IT"/>
              <a:pPr/>
              <a:t>31</a:t>
            </a:fld>
            <a:endParaRPr lang="it-IT" altLang="it-IT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431331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0CD786-A665-416A-8447-18EB56C10042}" type="slidenum">
              <a:rPr lang="it-IT" altLang="it-IT"/>
              <a:pPr/>
              <a:t>32</a:t>
            </a:fld>
            <a:endParaRPr lang="it-IT" altLang="it-IT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551600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0CD786-A665-416A-8447-18EB56C10042}" type="slidenum">
              <a:rPr lang="it-IT" altLang="it-IT"/>
              <a:pPr/>
              <a:t>33</a:t>
            </a:fld>
            <a:endParaRPr lang="it-IT" altLang="it-IT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959128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0CD786-A665-416A-8447-18EB56C10042}" type="slidenum">
              <a:rPr lang="it-IT" altLang="it-IT"/>
              <a:pPr/>
              <a:t>34</a:t>
            </a:fld>
            <a:endParaRPr lang="it-IT" altLang="it-IT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23360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0CD786-A665-416A-8447-18EB56C10042}" type="slidenum">
              <a:rPr lang="it-IT" altLang="it-IT"/>
              <a:pPr/>
              <a:t>4</a:t>
            </a:fld>
            <a:endParaRPr lang="it-IT" altLang="it-IT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47542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0CD786-A665-416A-8447-18EB56C10042}" type="slidenum">
              <a:rPr lang="it-IT" altLang="it-IT"/>
              <a:pPr/>
              <a:t>5</a:t>
            </a:fld>
            <a:endParaRPr lang="it-IT" altLang="it-IT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60568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0CD786-A665-416A-8447-18EB56C10042}" type="slidenum">
              <a:rPr lang="it-IT" altLang="it-IT"/>
              <a:pPr/>
              <a:t>6</a:t>
            </a:fld>
            <a:endParaRPr lang="it-IT" altLang="it-IT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42403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0CD786-A665-416A-8447-18EB56C10042}" type="slidenum">
              <a:rPr lang="it-IT" altLang="it-IT"/>
              <a:pPr/>
              <a:t>7</a:t>
            </a:fld>
            <a:endParaRPr lang="it-IT" altLang="it-IT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88104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0CD786-A665-416A-8447-18EB56C10042}" type="slidenum">
              <a:rPr lang="it-IT" altLang="it-IT"/>
              <a:pPr/>
              <a:t>8</a:t>
            </a:fld>
            <a:endParaRPr lang="it-IT" altLang="it-IT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13856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0CD786-A665-416A-8447-18EB56C10042}" type="slidenum">
              <a:rPr lang="it-IT" altLang="it-IT"/>
              <a:pPr/>
              <a:t>9</a:t>
            </a:fld>
            <a:endParaRPr lang="it-IT" altLang="it-IT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72767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CEE38-0265-48BF-827D-80E0CFDAE193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5D66-CE4B-4902-BD7E-CB54C836FC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4575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CEE38-0265-48BF-827D-80E0CFDAE193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5D66-CE4B-4902-BD7E-CB54C836FC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6230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CEE38-0265-48BF-827D-80E0CFDAE193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5D66-CE4B-4902-BD7E-CB54C836FC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1871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CEE38-0265-48BF-827D-80E0CFDAE193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5D66-CE4B-4902-BD7E-CB54C836FC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1887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CEE38-0265-48BF-827D-80E0CFDAE193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5D66-CE4B-4902-BD7E-CB54C836FC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1017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CEE38-0265-48BF-827D-80E0CFDAE193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5D66-CE4B-4902-BD7E-CB54C836FC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9310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CEE38-0265-48BF-827D-80E0CFDAE193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5D66-CE4B-4902-BD7E-CB54C836FC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6634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CEE38-0265-48BF-827D-80E0CFDAE193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5D66-CE4B-4902-BD7E-CB54C836FC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5931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CEE38-0265-48BF-827D-80E0CFDAE193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5D66-CE4B-4902-BD7E-CB54C836FC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0187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CEE38-0265-48BF-827D-80E0CFDAE193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5D66-CE4B-4902-BD7E-CB54C836FC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7943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CEE38-0265-48BF-827D-80E0CFDAE193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5D66-CE4B-4902-BD7E-CB54C836FC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5422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CEE38-0265-48BF-827D-80E0CFDAE193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B5D66-CE4B-4902-BD7E-CB54C836FC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9605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7.xml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12" Type="http://schemas.microsoft.com/office/2007/relationships/diagramDrawing" Target="../diagrams/drawing17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11" Type="http://schemas.openxmlformats.org/officeDocument/2006/relationships/diagramColors" Target="../diagrams/colors17.xml"/><Relationship Id="rId5" Type="http://schemas.openxmlformats.org/officeDocument/2006/relationships/diagramQuickStyle" Target="../diagrams/quickStyle16.xml"/><Relationship Id="rId10" Type="http://schemas.openxmlformats.org/officeDocument/2006/relationships/diagramQuickStyle" Target="../diagrams/quickStyle17.xml"/><Relationship Id="rId4" Type="http://schemas.openxmlformats.org/officeDocument/2006/relationships/diagramLayout" Target="../diagrams/layout16.xml"/><Relationship Id="rId9" Type="http://schemas.openxmlformats.org/officeDocument/2006/relationships/diagramLayout" Target="../diagrams/layout1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9.xml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12" Type="http://schemas.microsoft.com/office/2007/relationships/diagramDrawing" Target="../diagrams/drawing1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11" Type="http://schemas.openxmlformats.org/officeDocument/2006/relationships/diagramColors" Target="../diagrams/colors19.xml"/><Relationship Id="rId5" Type="http://schemas.openxmlformats.org/officeDocument/2006/relationships/diagramQuickStyle" Target="../diagrams/quickStyle18.xml"/><Relationship Id="rId10" Type="http://schemas.openxmlformats.org/officeDocument/2006/relationships/diagramQuickStyle" Target="../diagrams/quickStyle19.xml"/><Relationship Id="rId4" Type="http://schemas.openxmlformats.org/officeDocument/2006/relationships/diagramLayout" Target="../diagrams/layout18.xml"/><Relationship Id="rId9" Type="http://schemas.openxmlformats.org/officeDocument/2006/relationships/diagramLayout" Target="../diagrams/layout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2.xml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12" Type="http://schemas.microsoft.com/office/2007/relationships/diagramDrawing" Target="../diagrams/drawing2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11" Type="http://schemas.openxmlformats.org/officeDocument/2006/relationships/diagramColors" Target="../diagrams/colors22.xml"/><Relationship Id="rId5" Type="http://schemas.openxmlformats.org/officeDocument/2006/relationships/diagramQuickStyle" Target="../diagrams/quickStyle21.xml"/><Relationship Id="rId10" Type="http://schemas.openxmlformats.org/officeDocument/2006/relationships/diagramQuickStyle" Target="../diagrams/quickStyle22.xml"/><Relationship Id="rId4" Type="http://schemas.openxmlformats.org/officeDocument/2006/relationships/diagramLayout" Target="../diagrams/layout21.xml"/><Relationship Id="rId9" Type="http://schemas.openxmlformats.org/officeDocument/2006/relationships/diagramLayout" Target="../diagrams/layout2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620713"/>
            <a:ext cx="7772400" cy="3581400"/>
          </a:xfrm>
          <a:solidFill>
            <a:srgbClr val="006600"/>
          </a:solidFill>
          <a:ln>
            <a:solidFill>
              <a:srgbClr val="339933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it-IT" altLang="it-IT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it-IT" altLang="it-IT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it-IT" altLang="it-IT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it-IT" altLang="it-IT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it-IT" altLang="it-IT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it-IT" altLang="it-IT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it-IT" altLang="it-IT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it-IT" altLang="it-IT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it-IT" altLang="it-IT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it-IT" altLang="it-IT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it-IT" altLang="it-IT" sz="3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it-IT" altLang="it-IT" sz="3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it-IT" altLang="it-IT" sz="3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it-IT" altLang="it-IT" sz="3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it-IT" altLang="it-IT" sz="32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Dissesto idrogeologico</a:t>
            </a:r>
            <a:br>
              <a:rPr lang="it-IT" altLang="it-IT" sz="32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it-IT" altLang="it-IT" sz="22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Stato di avanzamento dei programmi</a:t>
            </a:r>
            <a:br>
              <a:rPr lang="it-IT" altLang="it-IT" sz="22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it-IT" altLang="it-IT" sz="22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monitoraggio economico e normativo</a:t>
            </a:r>
            <a:r>
              <a:rPr lang="it-IT" altLang="it-IT" sz="2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it-IT" altLang="it-IT" sz="2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it-IT" altLang="it-IT" sz="3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it-IT" altLang="it-IT" sz="3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it-IT" altLang="it-IT" sz="32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Quadro nazionale</a:t>
            </a:r>
            <a:r>
              <a:rPr lang="it-IT" altLang="it-IT" sz="320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it-IT" altLang="it-IT" sz="320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it-IT" altLang="it-IT" sz="320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it-IT" altLang="it-IT" sz="320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it-IT" altLang="it-IT" sz="320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it-IT" altLang="it-IT" sz="320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it-IT" altLang="it-IT" sz="320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it-IT" altLang="it-IT" sz="320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it-IT" altLang="it-IT" sz="200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it-IT" altLang="it-IT" sz="200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it-IT" altLang="it-I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 flipH="1">
            <a:off x="0" y="4991109"/>
            <a:ext cx="9144000" cy="1270879"/>
          </a:xfrm>
          <a:prstGeom prst="rect">
            <a:avLst/>
          </a:prstGeom>
          <a:solidFill>
            <a:schemeClr val="bg1"/>
          </a:solidFill>
          <a:ln w="9525">
            <a:solidFill>
              <a:srgbClr val="33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900" b="1" dirty="0">
                <a:solidFill>
                  <a:srgbClr val="00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	</a:t>
            </a:r>
            <a:r>
              <a:rPr lang="it-IT" altLang="it-IT" sz="1400" b="1" dirty="0">
                <a:solidFill>
                  <a:srgbClr val="00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Dipartimento</a:t>
            </a:r>
            <a:r>
              <a:rPr lang="it-IT" altLang="it-IT" sz="1400" dirty="0">
                <a:solidFill>
                  <a:srgbClr val="00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 dirty="0">
                <a:solidFill>
                  <a:srgbClr val="00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	Politiche dell’Artigianato Cooperazione, Energia, Istruzione, Ambiente, Difesa del Suolo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 dirty="0">
                <a:solidFill>
                  <a:srgbClr val="00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	Sviluppo del territorio, Fondi comunitari, Salute e Sicurezza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900" b="1" i="1" dirty="0">
              <a:solidFill>
                <a:srgbClr val="0066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45224"/>
            <a:ext cx="2160588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1077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47248" cy="706090"/>
          </a:xfrm>
          <a:solidFill>
            <a:srgbClr val="006600"/>
          </a:solidFill>
        </p:spPr>
        <p:txBody>
          <a:bodyPr>
            <a:normAutofit fontScale="90000"/>
          </a:bodyPr>
          <a:lstStyle/>
          <a:p>
            <a:r>
              <a:rPr lang="it-IT" altLang="it-IT" sz="28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Interventi contro il dissesto idrogeologico: capacità di spesa</a:t>
            </a:r>
            <a:endParaRPr lang="it-IT" altLang="it-IT" sz="2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23528" y="5445224"/>
            <a:ext cx="8064896" cy="1008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graphicFrame>
        <p:nvGraphicFramePr>
          <p:cNvPr id="4" name="Diagramma 3"/>
          <p:cNvGraphicFramePr/>
          <p:nvPr>
            <p:extLst/>
          </p:nvPr>
        </p:nvGraphicFramePr>
        <p:xfrm>
          <a:off x="162880" y="1844824"/>
          <a:ext cx="8735888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7013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47248" cy="706090"/>
          </a:xfrm>
          <a:solidFill>
            <a:srgbClr val="006600"/>
          </a:solidFill>
        </p:spPr>
        <p:txBody>
          <a:bodyPr>
            <a:normAutofit/>
          </a:bodyPr>
          <a:lstStyle/>
          <a:p>
            <a:r>
              <a:rPr lang="it-IT" altLang="it-IT" sz="28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Interventi contro il dissesto idrogeologico: criticità</a:t>
            </a:r>
            <a:endParaRPr lang="it-IT" altLang="it-IT" sz="2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23528" y="5445224"/>
            <a:ext cx="8064896" cy="1008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grpSp>
        <p:nvGrpSpPr>
          <p:cNvPr id="5" name="Gruppo 4"/>
          <p:cNvGrpSpPr/>
          <p:nvPr/>
        </p:nvGrpSpPr>
        <p:grpSpPr>
          <a:xfrm>
            <a:off x="-900608" y="1124744"/>
            <a:ext cx="10801200" cy="5832648"/>
            <a:chOff x="-869776" y="1844824"/>
            <a:chExt cx="10801200" cy="5085184"/>
          </a:xfrm>
        </p:grpSpPr>
        <p:graphicFrame>
          <p:nvGraphicFramePr>
            <p:cNvPr id="6" name="Diagramma 5"/>
            <p:cNvGraphicFramePr/>
            <p:nvPr>
              <p:extLst/>
            </p:nvPr>
          </p:nvGraphicFramePr>
          <p:xfrm>
            <a:off x="-869776" y="1844824"/>
            <a:ext cx="10801200" cy="508518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11" name="Gruppo 10"/>
            <p:cNvGrpSpPr/>
            <p:nvPr/>
          </p:nvGrpSpPr>
          <p:grpSpPr>
            <a:xfrm>
              <a:off x="3234680" y="2969568"/>
              <a:ext cx="2448272" cy="2448272"/>
              <a:chOff x="-72008" y="-211863"/>
              <a:chExt cx="2448272" cy="2448272"/>
            </a:xfrm>
            <a:scene3d>
              <a:camera prst="orthographicFront"/>
              <a:lightRig rig="chilly" dir="t"/>
            </a:scene3d>
          </p:grpSpPr>
          <p:sp>
            <p:nvSpPr>
              <p:cNvPr id="12" name="Ovale 11"/>
              <p:cNvSpPr/>
              <p:nvPr/>
            </p:nvSpPr>
            <p:spPr>
              <a:xfrm>
                <a:off x="-72008" y="-211863"/>
                <a:ext cx="2448272" cy="2448272"/>
              </a:xfrm>
              <a:prstGeom prst="ellipse">
                <a:avLst/>
              </a:prstGeom>
              <a:solidFill>
                <a:srgbClr val="FF6969">
                  <a:alpha val="49804"/>
                </a:srgbClr>
              </a:solidFill>
              <a:sp3d prstMaterial="translucentPowder">
                <a:bevelT w="127000" h="25400" prst="softRound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14" name="Ovale 4"/>
              <p:cNvSpPr txBox="1"/>
              <p:nvPr/>
            </p:nvSpPr>
            <p:spPr>
              <a:xfrm>
                <a:off x="288032" y="145179"/>
                <a:ext cx="1731190" cy="173119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134737" tIns="38100" rIns="134737" bIns="38100" numCol="1" spcCol="1270" anchor="ctr" anchorCtr="0">
                <a:noAutofit/>
              </a:bodyPr>
              <a:lstStyle/>
              <a:p>
                <a:pPr lvl="0" algn="ctr" defTabSz="13335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it-IT" sz="3000" kern="1200" dirty="0" smtClean="0"/>
                  <a:t>Principali criticità</a:t>
                </a:r>
                <a:endParaRPr lang="it-IT" sz="3000" kern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288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47248" cy="562074"/>
          </a:xfrm>
          <a:solidFill>
            <a:srgbClr val="006600"/>
          </a:solidFill>
        </p:spPr>
        <p:txBody>
          <a:bodyPr>
            <a:normAutofit/>
          </a:bodyPr>
          <a:lstStyle/>
          <a:p>
            <a:r>
              <a:rPr lang="it-IT" altLang="it-IT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Rapporto INVITALIA – Programmi a difesa del suolo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588B4864-608A-45BE-AE85-4BFDD8D9206D}"/>
              </a:ext>
            </a:extLst>
          </p:cNvPr>
          <p:cNvSpPr txBox="1"/>
          <p:nvPr/>
        </p:nvSpPr>
        <p:spPr>
          <a:xfrm>
            <a:off x="0" y="1013827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Strumenti di analisi dei dati su attuazione dei programmi volti alla mitigazione del rischio idrogeologico e alla difesa del suolo</a:t>
            </a:r>
          </a:p>
        </p:txBody>
      </p:sp>
      <p:graphicFrame>
        <p:nvGraphicFramePr>
          <p:cNvPr id="8" name="Diagramma 7">
            <a:extLst>
              <a:ext uri="{FF2B5EF4-FFF2-40B4-BE49-F238E27FC236}">
                <a16:creationId xmlns:a16="http://schemas.microsoft.com/office/drawing/2014/main" xmlns="" id="{E17FA17B-23D4-49DC-90FC-74A58CCB43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8386379"/>
              </p:ext>
            </p:extLst>
          </p:nvPr>
        </p:nvGraphicFramePr>
        <p:xfrm>
          <a:off x="709228" y="1988840"/>
          <a:ext cx="764319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53155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47248" cy="562074"/>
          </a:xfrm>
          <a:solidFill>
            <a:srgbClr val="006600"/>
          </a:solidFill>
        </p:spPr>
        <p:txBody>
          <a:bodyPr>
            <a:normAutofit/>
          </a:bodyPr>
          <a:lstStyle/>
          <a:p>
            <a:r>
              <a:rPr lang="it-IT" altLang="it-IT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Rapporto INVITALIA – Programmi a difesa del suolo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A020EA80-E246-487D-8A14-F803C76069B6}"/>
              </a:ext>
            </a:extLst>
          </p:cNvPr>
          <p:cNvSpPr txBox="1"/>
          <p:nvPr/>
        </p:nvSpPr>
        <p:spPr>
          <a:xfrm>
            <a:off x="204461" y="1124744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Per elaborare i dati sullo stato di attuazione degli interventi programmati (2010-2020) sono stati utilizzati</a:t>
            </a:r>
          </a:p>
        </p:txBody>
      </p:sp>
      <p:graphicFrame>
        <p:nvGraphicFramePr>
          <p:cNvPr id="9" name="Diagramma 8">
            <a:extLst>
              <a:ext uri="{FF2B5EF4-FFF2-40B4-BE49-F238E27FC236}">
                <a16:creationId xmlns:a16="http://schemas.microsoft.com/office/drawing/2014/main" xmlns="" id="{C1E05B57-7E44-4B43-8DC0-DAFE5B5CC6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4491555"/>
              </p:ext>
            </p:extLst>
          </p:nvPr>
        </p:nvGraphicFramePr>
        <p:xfrm>
          <a:off x="179512" y="1988840"/>
          <a:ext cx="8856984" cy="48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4910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47248" cy="562074"/>
          </a:xfrm>
          <a:solidFill>
            <a:srgbClr val="006600"/>
          </a:solidFill>
        </p:spPr>
        <p:txBody>
          <a:bodyPr>
            <a:normAutofit fontScale="90000"/>
          </a:bodyPr>
          <a:lstStyle/>
          <a:p>
            <a:r>
              <a:rPr lang="it-IT" altLang="it-IT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INVITALIA </a:t>
            </a:r>
            <a:r>
              <a:rPr lang="it-IT" altLang="it-IT" sz="28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– Accordi di Programma 2010 e atti integrativi</a:t>
            </a:r>
            <a:endParaRPr lang="it-IT" altLang="it-IT" sz="2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xmlns="" id="{E21FED2E-499C-49DE-8BA4-07F4189B93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6873422"/>
              </p:ext>
            </p:extLst>
          </p:nvPr>
        </p:nvGraphicFramePr>
        <p:xfrm>
          <a:off x="957514" y="908720"/>
          <a:ext cx="727280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0" y="5589240"/>
            <a:ext cx="9144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</a:rPr>
              <a:t>Importo 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</a:rPr>
              <a:t>complessivo </a:t>
            </a: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</a:rPr>
              <a:t>programmato: </a:t>
            </a:r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</a:rPr>
              <a:t>2.625.642.291,09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</a:rPr>
              <a:t>€ </a:t>
            </a: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</a:rPr>
              <a:t>ccreditati 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</a:rPr>
              <a:t>in contabilità </a:t>
            </a: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</a:rPr>
              <a:t>speciale: </a:t>
            </a:r>
            <a:r>
              <a:rPr lang="it-IT" sz="1600" b="1" dirty="0">
                <a:solidFill>
                  <a:schemeClr val="tx2">
                    <a:lumMod val="75000"/>
                  </a:schemeClr>
                </a:solidFill>
              </a:rPr>
              <a:t>2.016.500.503,26</a:t>
            </a:r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</a:rPr>
              <a:t>€</a:t>
            </a:r>
            <a:r>
              <a:rPr lang="it-IT" sz="1600" b="1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(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</a:rPr>
              <a:t>pari al 77%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)</a:t>
            </a:r>
            <a:endParaRPr lang="it-IT" sz="16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</a:rPr>
              <a:t>Erogati 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</a:rPr>
              <a:t>dalle strutture </a:t>
            </a: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</a:rPr>
              <a:t>Commissariali: </a:t>
            </a:r>
            <a:r>
              <a:rPr lang="it-IT" sz="1600" b="1" dirty="0">
                <a:solidFill>
                  <a:schemeClr val="tx2">
                    <a:lumMod val="75000"/>
                  </a:schemeClr>
                </a:solidFill>
              </a:rPr>
              <a:t>1.317.399.687,61€ </a:t>
            </a: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</a:rPr>
              <a:t>(pari 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</a:rPr>
              <a:t>al 65% delle risorse accreditate e al 50% del totale programmato)</a:t>
            </a:r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1172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47248" cy="562074"/>
          </a:xfrm>
          <a:solidFill>
            <a:srgbClr val="006600"/>
          </a:solidFill>
        </p:spPr>
        <p:txBody>
          <a:bodyPr>
            <a:normAutofit/>
          </a:bodyPr>
          <a:lstStyle/>
          <a:p>
            <a:r>
              <a:rPr lang="it-IT" altLang="it-IT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INVITALIA – Piano stralcio aree metropolitane</a:t>
            </a: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xmlns="" id="{A1A07AC4-93C9-445D-8CA2-B88DCF5509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9884337"/>
              </p:ext>
            </p:extLst>
          </p:nvPr>
        </p:nvGraphicFramePr>
        <p:xfrm>
          <a:off x="1110714" y="980728"/>
          <a:ext cx="6840220" cy="4492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0" y="5589240"/>
            <a:ext cx="9144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</a:rPr>
              <a:t>Importo 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</a:rPr>
              <a:t>complessivo </a:t>
            </a: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</a:rPr>
              <a:t>programmato: </a:t>
            </a:r>
            <a:r>
              <a:rPr lang="it-IT" sz="1600" b="1" dirty="0">
                <a:solidFill>
                  <a:schemeClr val="tx2">
                    <a:lumMod val="75000"/>
                  </a:schemeClr>
                </a:solidFill>
              </a:rPr>
              <a:t>898.660.993,09</a:t>
            </a: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</a:rPr>
              <a:t>€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</a:rPr>
              <a:t>ccreditati 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</a:rPr>
              <a:t>in contabilità </a:t>
            </a: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</a:rPr>
              <a:t>speciale: </a:t>
            </a:r>
            <a:r>
              <a:rPr lang="it-IT" sz="1600" b="1" dirty="0">
                <a:solidFill>
                  <a:schemeClr val="tx2">
                    <a:lumMod val="75000"/>
                  </a:schemeClr>
                </a:solidFill>
              </a:rPr>
              <a:t>238.458.589,61 €</a:t>
            </a:r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(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</a:rPr>
              <a:t>pari al 27% del programma</a:t>
            </a: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)</a:t>
            </a:r>
            <a:endParaRPr lang="it-IT" sz="16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</a:rPr>
              <a:t>Erogati 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</a:rPr>
              <a:t>dalle strutture </a:t>
            </a: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</a:rPr>
              <a:t>Commissariali: </a:t>
            </a:r>
            <a:r>
              <a:rPr lang="it-IT" sz="1600" b="1" dirty="0">
                <a:solidFill>
                  <a:schemeClr val="tx2">
                    <a:lumMod val="75000"/>
                  </a:schemeClr>
                </a:solidFill>
              </a:rPr>
              <a:t>134.094.887,03€ </a:t>
            </a: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</a:rPr>
              <a:t>(pari 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</a:rPr>
              <a:t>al 56% delle risorse accreditate ed al 15% del totale programmato)</a:t>
            </a:r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8023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47248" cy="562074"/>
          </a:xfrm>
          <a:solidFill>
            <a:srgbClr val="006600"/>
          </a:solidFill>
        </p:spPr>
        <p:txBody>
          <a:bodyPr>
            <a:normAutofit/>
          </a:bodyPr>
          <a:lstStyle/>
          <a:p>
            <a:r>
              <a:rPr lang="it-IT" altLang="it-IT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INVITALIA – Patti per il </a:t>
            </a:r>
            <a:r>
              <a:rPr lang="it-IT" altLang="it-IT" sz="28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Sud</a:t>
            </a:r>
            <a:endParaRPr lang="it-IT" altLang="it-IT" sz="2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xmlns="" id="{7AB10E65-60A1-4685-9263-6002096A7F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5916229"/>
              </p:ext>
            </p:extLst>
          </p:nvPr>
        </p:nvGraphicFramePr>
        <p:xfrm>
          <a:off x="1110714" y="908720"/>
          <a:ext cx="6840220" cy="4498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0" y="5589240"/>
            <a:ext cx="9144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</a:rPr>
              <a:t>Importo 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</a:rPr>
              <a:t>complessivo </a:t>
            </a: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</a:rPr>
              <a:t>programmato: </a:t>
            </a:r>
            <a:r>
              <a:rPr lang="it-IT" sz="1600" b="1" dirty="0">
                <a:solidFill>
                  <a:schemeClr val="tx2">
                    <a:lumMod val="75000"/>
                  </a:schemeClr>
                </a:solidFill>
              </a:rPr>
              <a:t>1.320.841.977,16</a:t>
            </a: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</a:rPr>
              <a:t>€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</a:rPr>
              <a:t>ccreditati 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</a:rPr>
              <a:t>in contabilità </a:t>
            </a: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</a:rPr>
              <a:t>speciale: </a:t>
            </a:r>
            <a:r>
              <a:rPr lang="it-IT" sz="1600" b="1" dirty="0">
                <a:solidFill>
                  <a:schemeClr val="tx2">
                    <a:lumMod val="75000"/>
                  </a:schemeClr>
                </a:solidFill>
              </a:rPr>
              <a:t>155.654.354,57 €</a:t>
            </a:r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(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</a:rPr>
              <a:t>pari al </a:t>
            </a: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</a:rPr>
              <a:t>12% 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</a:rPr>
              <a:t>del programma</a:t>
            </a: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)</a:t>
            </a:r>
            <a:endParaRPr lang="it-IT" sz="16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</a:rPr>
              <a:t>Erogati 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</a:rPr>
              <a:t>dalle strutture </a:t>
            </a: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</a:rPr>
              <a:t>Commissariali: </a:t>
            </a:r>
            <a:r>
              <a:rPr lang="it-IT" sz="1600" b="1" dirty="0">
                <a:solidFill>
                  <a:schemeClr val="tx2">
                    <a:lumMod val="75000"/>
                  </a:schemeClr>
                </a:solidFill>
              </a:rPr>
              <a:t>53.990.948,44€ </a:t>
            </a: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</a:rPr>
              <a:t>(pari 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</a:rPr>
              <a:t>al </a:t>
            </a: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</a:rPr>
              <a:t>35% 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</a:rPr>
              <a:t>delle risorse accreditate ed al </a:t>
            </a: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</a:rPr>
              <a:t>4% 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</a:rPr>
              <a:t>del totale programmato)</a:t>
            </a:r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4281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47248" cy="562074"/>
          </a:xfrm>
          <a:solidFill>
            <a:srgbClr val="006600"/>
          </a:solidFill>
        </p:spPr>
        <p:txBody>
          <a:bodyPr>
            <a:normAutofit/>
          </a:bodyPr>
          <a:lstStyle/>
          <a:p>
            <a:r>
              <a:rPr lang="it-IT" altLang="it-IT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INVITALIA – Fondo </a:t>
            </a:r>
            <a:r>
              <a:rPr lang="it-IT" altLang="it-IT" sz="28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Progettazione</a:t>
            </a:r>
            <a:endParaRPr lang="it-IT" altLang="it-IT" sz="2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xmlns="" id="{EB1DC45A-9753-4B5C-BBBE-DBA78D243B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8650944"/>
              </p:ext>
            </p:extLst>
          </p:nvPr>
        </p:nvGraphicFramePr>
        <p:xfrm>
          <a:off x="1110714" y="908720"/>
          <a:ext cx="6840220" cy="4497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0" y="5589240"/>
            <a:ext cx="9144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</a:rPr>
              <a:t>Importo 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</a:rPr>
              <a:t>complessivo </a:t>
            </a: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</a:rPr>
              <a:t>programmato: </a:t>
            </a:r>
            <a:r>
              <a:rPr lang="it-IT" sz="1600" b="1" dirty="0">
                <a:solidFill>
                  <a:schemeClr val="tx2">
                    <a:lumMod val="75000"/>
                  </a:schemeClr>
                </a:solidFill>
              </a:rPr>
              <a:t>99.230.985,52</a:t>
            </a: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</a:rPr>
              <a:t>€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</a:rPr>
              <a:t>ccreditati 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</a:rPr>
              <a:t>in contabilità </a:t>
            </a: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</a:rPr>
              <a:t>speciale: </a:t>
            </a:r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</a:rPr>
              <a:t>32.243.630,24 </a:t>
            </a:r>
            <a:r>
              <a:rPr lang="it-IT" sz="1600" b="1" dirty="0">
                <a:solidFill>
                  <a:schemeClr val="tx2">
                    <a:lumMod val="75000"/>
                  </a:schemeClr>
                </a:solidFill>
              </a:rPr>
              <a:t>€</a:t>
            </a:r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</a:rPr>
              <a:t>Erogati 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</a:rPr>
              <a:t>dalle strutture </a:t>
            </a: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</a:rPr>
              <a:t>Commissariali: </a:t>
            </a:r>
            <a:r>
              <a:rPr lang="it-IT" sz="1600" b="1" dirty="0">
                <a:solidFill>
                  <a:schemeClr val="tx2">
                    <a:lumMod val="75000"/>
                  </a:schemeClr>
                </a:solidFill>
              </a:rPr>
              <a:t>9.849.132, 99€ </a:t>
            </a: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</a:rPr>
              <a:t>(pari 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</a:rPr>
              <a:t>al </a:t>
            </a: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</a:rPr>
              <a:t>31% 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</a:rPr>
              <a:t>delle risorse accreditate ed al </a:t>
            </a: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</a:rPr>
              <a:t>10% 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</a:rPr>
              <a:t>del totale programmato)</a:t>
            </a:r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5908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47248" cy="562074"/>
          </a:xfrm>
          <a:solidFill>
            <a:srgbClr val="006600"/>
          </a:solidFill>
        </p:spPr>
        <p:txBody>
          <a:bodyPr/>
          <a:lstStyle/>
          <a:p>
            <a:r>
              <a:rPr lang="it-IT" altLang="it-IT" sz="28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Piano </a:t>
            </a:r>
            <a:r>
              <a:rPr lang="it-IT" altLang="it-IT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stralcio 2019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84" y="818523"/>
            <a:ext cx="7920880" cy="600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87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47248" cy="562074"/>
          </a:xfrm>
          <a:solidFill>
            <a:srgbClr val="006600"/>
          </a:solidFill>
        </p:spPr>
        <p:txBody>
          <a:bodyPr/>
          <a:lstStyle/>
          <a:p>
            <a:r>
              <a:rPr lang="it-IT" altLang="it-IT" sz="28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Piano </a:t>
            </a:r>
            <a:r>
              <a:rPr lang="it-IT" altLang="it-IT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stralcio 2019 </a:t>
            </a:r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1607258511"/>
              </p:ext>
            </p:extLst>
          </p:nvPr>
        </p:nvGraphicFramePr>
        <p:xfrm>
          <a:off x="251520" y="1556792"/>
          <a:ext cx="8748464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39541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47248" cy="562074"/>
          </a:xfrm>
          <a:solidFill>
            <a:srgbClr val="006600"/>
          </a:solidFill>
        </p:spPr>
        <p:txBody>
          <a:bodyPr/>
          <a:lstStyle/>
          <a:p>
            <a:r>
              <a:rPr lang="it-IT" altLang="it-IT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Dati nazionali sul dissesto idrogeologico 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EC6ED086-6F45-4D77-AE15-B1FDB3ED81C1}"/>
              </a:ext>
            </a:extLst>
          </p:cNvPr>
          <p:cNvSpPr/>
          <p:nvPr/>
        </p:nvSpPr>
        <p:spPr>
          <a:xfrm>
            <a:off x="375963" y="1268760"/>
            <a:ext cx="8309722" cy="504056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it-IT" sz="2400" b="0" i="0" dirty="0">
              <a:solidFill>
                <a:srgbClr val="222222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it-IT" sz="2000" dirty="0">
              <a:solidFill>
                <a:srgbClr val="22222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it-IT" sz="2000" b="0" i="0" dirty="0">
                <a:solidFill>
                  <a:srgbClr val="22222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Ogni due anni l’ISPRA </a:t>
            </a:r>
            <a:r>
              <a:rPr lang="it-IT" sz="2000" dirty="0">
                <a:solidFill>
                  <a:srgbClr val="22222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it-IT" sz="2000" b="0" i="0" dirty="0">
                <a:solidFill>
                  <a:srgbClr val="22222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Istituto per la protezione e la ricerca ambientale) presenta il Rapporto nazionale sulla situazione del dissesto idrogeologico nel Paese. </a:t>
            </a:r>
          </a:p>
          <a:p>
            <a:pPr algn="just"/>
            <a:endParaRPr lang="it-IT" sz="2000" b="0" i="0" dirty="0">
              <a:solidFill>
                <a:srgbClr val="222222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it-IT" sz="2000" b="0" i="0" dirty="0">
                <a:solidFill>
                  <a:srgbClr val="22222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Ultimi dati disponibili - </a:t>
            </a:r>
            <a:r>
              <a:rPr lang="it-IT" sz="2000" dirty="0">
                <a:solidFill>
                  <a:srgbClr val="22222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</a:t>
            </a:r>
            <a:r>
              <a:rPr lang="it-IT" sz="2000" b="0" i="0" dirty="0">
                <a:solidFill>
                  <a:srgbClr val="22222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uglio 2018</a:t>
            </a:r>
          </a:p>
          <a:p>
            <a:pPr algn="just"/>
            <a:endParaRPr lang="it-IT" sz="2000" dirty="0">
              <a:solidFill>
                <a:srgbClr val="22222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it-IT" sz="2000" b="1" i="0" dirty="0">
                <a:solidFill>
                  <a:srgbClr val="22222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91% dei comuni italiani è a rischio </a:t>
            </a:r>
            <a:r>
              <a:rPr lang="it-IT" sz="2000" i="0" dirty="0">
                <a:solidFill>
                  <a:srgbClr val="22222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(88% nel 2015)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it-IT" sz="2000" b="1" i="0" dirty="0">
                <a:solidFill>
                  <a:srgbClr val="22222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oltre 3 milioni di nuclei familiari </a:t>
            </a:r>
            <a:r>
              <a:rPr lang="it-IT" sz="2000" i="0" dirty="0">
                <a:solidFill>
                  <a:srgbClr val="22222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risiedono in queste aree ad alta vulnerabilità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it-IT" sz="2000" b="1" i="0" dirty="0">
                <a:solidFill>
                  <a:srgbClr val="22222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16,6% del territorio nazionale è mappato nelle classi a maggiore pericolosità per frane e alluvioni</a:t>
            </a:r>
            <a:r>
              <a:rPr lang="it-IT" sz="2000" b="0" i="0" dirty="0">
                <a:solidFill>
                  <a:srgbClr val="22222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 (50 mila km2). </a:t>
            </a:r>
            <a:endParaRPr lang="it-IT" sz="2000" dirty="0">
              <a:solidFill>
                <a:srgbClr val="22222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it-IT" sz="2000" b="1" i="0" dirty="0">
                <a:solidFill>
                  <a:srgbClr val="22222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4% degli edifici italiani </a:t>
            </a:r>
            <a:r>
              <a:rPr lang="it-IT" sz="2000" b="0" i="0" dirty="0">
                <a:solidFill>
                  <a:srgbClr val="22222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(oltre 550 mila) si trova in aree a pericolosità da frana elevata e molto elevata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it-IT" sz="2000" b="1" i="0" dirty="0">
                <a:solidFill>
                  <a:srgbClr val="22222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più del 9% </a:t>
            </a:r>
            <a:r>
              <a:rPr lang="it-IT" sz="2000" b="0" i="0" dirty="0">
                <a:solidFill>
                  <a:srgbClr val="22222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(oltre 1 milione) in zone </a:t>
            </a:r>
            <a:r>
              <a:rPr lang="it-IT" sz="2000" b="0" i="0" dirty="0" err="1">
                <a:solidFill>
                  <a:srgbClr val="22222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alluvionabili</a:t>
            </a:r>
            <a:r>
              <a:rPr lang="it-IT" sz="2000" b="0" i="0" dirty="0">
                <a:solidFill>
                  <a:srgbClr val="22222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nello scenario medio.</a:t>
            </a:r>
          </a:p>
          <a:p>
            <a:pPr algn="just"/>
            <a:endParaRPr lang="it-IT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912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47248" cy="562074"/>
          </a:xfrm>
          <a:solidFill>
            <a:srgbClr val="006600"/>
          </a:solidFill>
        </p:spPr>
        <p:txBody>
          <a:bodyPr/>
          <a:lstStyle/>
          <a:p>
            <a:r>
              <a:rPr lang="it-IT" altLang="it-IT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Piano Operativo Ambiente </a:t>
            </a:r>
            <a:r>
              <a:rPr lang="it-IT" altLang="it-IT" sz="28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2019 – DPCM 2/12/2019</a:t>
            </a:r>
            <a:endParaRPr lang="it-IT" altLang="it-IT" sz="2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8431"/>
            <a:ext cx="9144000" cy="444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989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47248" cy="562074"/>
          </a:xfrm>
          <a:solidFill>
            <a:srgbClr val="006600"/>
          </a:solidFill>
        </p:spPr>
        <p:txBody>
          <a:bodyPr/>
          <a:lstStyle/>
          <a:p>
            <a:r>
              <a:rPr lang="it-IT" altLang="it-IT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Piano Operativo Ambiente </a:t>
            </a:r>
            <a:r>
              <a:rPr lang="it-IT" altLang="it-IT" sz="28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2019 – DPCM 2/12/2019</a:t>
            </a:r>
            <a:endParaRPr lang="it-IT" altLang="it-IT" sz="2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4217759143"/>
              </p:ext>
            </p:extLst>
          </p:nvPr>
        </p:nvGraphicFramePr>
        <p:xfrm>
          <a:off x="323528" y="1628800"/>
          <a:ext cx="8544735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28533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47248" cy="562074"/>
          </a:xfrm>
          <a:solidFill>
            <a:srgbClr val="006600"/>
          </a:solidFill>
        </p:spPr>
        <p:txBody>
          <a:bodyPr/>
          <a:lstStyle/>
          <a:p>
            <a:r>
              <a:rPr lang="it-IT" altLang="it-IT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INVITALIA </a:t>
            </a:r>
            <a:r>
              <a:rPr lang="it-IT" altLang="it-IT" sz="28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– Sintesi dati risorse</a:t>
            </a:r>
            <a:endParaRPr lang="it-IT" altLang="it-IT" sz="2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63B90EC6-83C4-485E-9695-632C41F99FB1}"/>
              </a:ext>
            </a:extLst>
          </p:cNvPr>
          <p:cNvSpPr txBox="1"/>
          <p:nvPr/>
        </p:nvSpPr>
        <p:spPr>
          <a:xfrm>
            <a:off x="450912" y="836712"/>
            <a:ext cx="8147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Sintesi dei dati delle Regioni relativamente </a:t>
            </a:r>
            <a:r>
              <a:rPr lang="it-IT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alle risorse transitate in contabilità speciale</a:t>
            </a:r>
            <a:r>
              <a:rPr lang="it-IT" sz="1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it-IT" sz="1600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(</a:t>
            </a:r>
            <a:r>
              <a:rPr lang="it-IT" sz="1600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Accordi di Programma 2010 e atti </a:t>
            </a:r>
            <a:r>
              <a:rPr lang="it-IT" sz="1600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integrativi</a:t>
            </a:r>
            <a:r>
              <a:rPr lang="it-IT" sz="1600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; Piano stralcio aree metropolitane; Patti per il </a:t>
            </a:r>
            <a:r>
              <a:rPr lang="it-IT" sz="1600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Sud; Fondo Progettazione; Piano </a:t>
            </a:r>
            <a:r>
              <a:rPr lang="it-IT" sz="1600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stralcio 2019 e Piano Operativo Ambiente </a:t>
            </a:r>
            <a:r>
              <a:rPr lang="it-IT" sz="1600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2019</a:t>
            </a:r>
            <a:r>
              <a:rPr lang="it-IT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 dal </a:t>
            </a:r>
            <a:r>
              <a:rPr lang="it-IT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2010 al 2020 per tutte le linee di finanziamento per interventi contro il dissesto idrogeologico. </a:t>
            </a:r>
            <a:endParaRPr lang="it-IT" sz="16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it-IT" sz="1600" b="1" dirty="0" smtClean="0">
                <a:solidFill>
                  <a:schemeClr val="tx2">
                    <a:lumMod val="50000"/>
                  </a:schemeClr>
                </a:solidFill>
              </a:rPr>
              <a:t>A </a:t>
            </a:r>
            <a:r>
              <a:rPr lang="it-IT" sz="1600" b="1" dirty="0">
                <a:solidFill>
                  <a:schemeClr val="tx2">
                    <a:lumMod val="50000"/>
                  </a:schemeClr>
                </a:solidFill>
              </a:rPr>
              <a:t>fronte di circa 2,5 mld accreditati, la spesa risulta di circa 1,3 miliardi</a:t>
            </a:r>
          </a:p>
        </p:txBody>
      </p:sp>
      <p:grpSp>
        <p:nvGrpSpPr>
          <p:cNvPr id="6" name="Gruppo 5"/>
          <p:cNvGrpSpPr/>
          <p:nvPr/>
        </p:nvGrpSpPr>
        <p:grpSpPr>
          <a:xfrm>
            <a:off x="77060" y="2204864"/>
            <a:ext cx="9036496" cy="4281571"/>
            <a:chOff x="77273" y="1772816"/>
            <a:chExt cx="9036496" cy="4281571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6" t="3508" r="1704" b="1848"/>
            <a:stretch/>
          </p:blipFill>
          <p:spPr>
            <a:xfrm>
              <a:off x="77273" y="1772816"/>
              <a:ext cx="9036496" cy="4176464"/>
            </a:xfrm>
            <a:prstGeom prst="rect">
              <a:avLst/>
            </a:prstGeom>
          </p:spPr>
        </p:pic>
        <p:sp>
          <p:nvSpPr>
            <p:cNvPr id="5" name="Ovale 4"/>
            <p:cNvSpPr/>
            <p:nvPr/>
          </p:nvSpPr>
          <p:spPr>
            <a:xfrm>
              <a:off x="5940152" y="5766355"/>
              <a:ext cx="1008112" cy="2880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Ovale 6"/>
            <p:cNvSpPr/>
            <p:nvPr/>
          </p:nvSpPr>
          <p:spPr>
            <a:xfrm>
              <a:off x="7164288" y="5766355"/>
              <a:ext cx="1008112" cy="2880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82277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142" y="1580138"/>
            <a:ext cx="7920787" cy="5193592"/>
          </a:xfrm>
          <a:prstGeom prst="rect">
            <a:avLst/>
          </a:prstGeom>
        </p:spPr>
      </p:pic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47248" cy="562074"/>
          </a:xfrm>
          <a:solidFill>
            <a:srgbClr val="006600"/>
          </a:solidFill>
        </p:spPr>
        <p:txBody>
          <a:bodyPr/>
          <a:lstStyle/>
          <a:p>
            <a:r>
              <a:rPr lang="it-IT" altLang="it-IT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INVITALIA - Capacità di spesa delle Regioni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63B90EC6-83C4-485E-9695-632C41F99FB1}"/>
              </a:ext>
            </a:extLst>
          </p:cNvPr>
          <p:cNvSpPr txBox="1"/>
          <p:nvPr/>
        </p:nvSpPr>
        <p:spPr>
          <a:xfrm>
            <a:off x="450912" y="995363"/>
            <a:ext cx="8147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Capacità di spesa delle Regioni relativamente alle risorse transitate in contabilità speciale dal 2010 al 2020 per tutte le linee di finanziamento per interventi contro il dissesto idrogeologico. </a:t>
            </a:r>
          </a:p>
        </p:txBody>
      </p:sp>
    </p:spTree>
    <p:extLst>
      <p:ext uri="{BB962C8B-B14F-4D97-AF65-F5344CB8AC3E}">
        <p14:creationId xmlns:p14="http://schemas.microsoft.com/office/powerpoint/2010/main" val="386047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47248" cy="562074"/>
          </a:xfrm>
          <a:solidFill>
            <a:srgbClr val="006600"/>
          </a:solidFill>
        </p:spPr>
        <p:txBody>
          <a:bodyPr/>
          <a:lstStyle/>
          <a:p>
            <a:r>
              <a:rPr lang="it-IT" altLang="it-IT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Criticità evidenziate nell’attuazione dei </a:t>
            </a:r>
            <a:r>
              <a:rPr lang="it-IT" altLang="it-IT" sz="28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programmi/1 </a:t>
            </a:r>
            <a:endParaRPr lang="it-IT" altLang="it-IT" sz="2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290DA521-4BB3-4040-AFD5-5CB7BDDB415A}"/>
              </a:ext>
            </a:extLst>
          </p:cNvPr>
          <p:cNvSpPr txBox="1"/>
          <p:nvPr/>
        </p:nvSpPr>
        <p:spPr>
          <a:xfrm>
            <a:off x="107504" y="1124744"/>
            <a:ext cx="3682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Regioni - Commissari </a:t>
            </a:r>
            <a:endParaRPr lang="it-IT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6" name="Diagramma 15">
            <a:extLst>
              <a:ext uri="{FF2B5EF4-FFF2-40B4-BE49-F238E27FC236}">
                <a16:creationId xmlns:a16="http://schemas.microsoft.com/office/drawing/2014/main" xmlns="" id="{511C6D97-8E72-4117-BBBE-E3E41D45BD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9308277"/>
              </p:ext>
            </p:extLst>
          </p:nvPr>
        </p:nvGraphicFramePr>
        <p:xfrm>
          <a:off x="0" y="764704"/>
          <a:ext cx="9130288" cy="4852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uppo 6"/>
          <p:cNvGrpSpPr/>
          <p:nvPr/>
        </p:nvGrpSpPr>
        <p:grpSpPr>
          <a:xfrm>
            <a:off x="424056" y="5212727"/>
            <a:ext cx="8327225" cy="894994"/>
            <a:chOff x="221057" y="4317155"/>
            <a:chExt cx="8327225" cy="894994"/>
          </a:xfrm>
          <a:scene3d>
            <a:camera prst="orthographicFront"/>
            <a:lightRig rig="chilly" dir="t"/>
          </a:scene3d>
        </p:grpSpPr>
        <p:sp>
          <p:nvSpPr>
            <p:cNvPr id="8" name="Rettangolo 7"/>
            <p:cNvSpPr/>
            <p:nvPr/>
          </p:nvSpPr>
          <p:spPr>
            <a:xfrm>
              <a:off x="221057" y="4317155"/>
              <a:ext cx="8327225" cy="894994"/>
            </a:xfrm>
            <a:prstGeom prst="rect">
              <a:avLst/>
            </a:prstGeom>
            <a:sp3d z="12700" extrusionH="1700" prstMaterial="dkEdge">
              <a:bevelT w="25400" h="6350" prst="softRound"/>
              <a:bevelB w="0" h="0" prst="convex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CasellaDiTesto 8"/>
            <p:cNvSpPr txBox="1"/>
            <p:nvPr/>
          </p:nvSpPr>
          <p:spPr>
            <a:xfrm>
              <a:off x="221057" y="4317155"/>
              <a:ext cx="8327225" cy="894994"/>
            </a:xfrm>
            <a:prstGeom prst="rect">
              <a:avLst/>
            </a:prstGeom>
            <a:sp3d z="127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171450" lvl="0" indent="-17145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Courier New" panose="02070309020205020404" pitchFamily="49" charset="0"/>
                <a:buChar char="o"/>
              </a:pPr>
              <a:r>
                <a:rPr lang="it-IT" sz="1200" i="1" dirty="0"/>
                <a:t>L</a:t>
              </a:r>
              <a:r>
                <a:rPr lang="it-IT" sz="1200" i="1" kern="1200" dirty="0" smtClean="0"/>
                <a:t>a pluralità dei sistemi di monitoraggio e rendicontazione in funzione della tipologia di fonti di finanziamento, determina un aggravio improduttivo delle strutture che rallenta i processi </a:t>
              </a:r>
              <a:endParaRPr lang="it-IT" sz="1200" i="1" kern="1200" dirty="0"/>
            </a:p>
            <a:p>
              <a:pPr marL="171450" lvl="0" indent="-17145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Courier New" panose="02070309020205020404" pitchFamily="49" charset="0"/>
                <a:buChar char="o"/>
              </a:pPr>
              <a:r>
                <a:rPr lang="it-IT" sz="1200" i="1" dirty="0"/>
                <a:t>D</a:t>
              </a:r>
              <a:r>
                <a:rPr lang="it-IT" sz="1200" i="1" kern="1200" dirty="0" smtClean="0"/>
                <a:t>urata eccessiva di gare e di contenziosi</a:t>
              </a:r>
              <a:endParaRPr lang="it-IT" sz="1200" i="1" kern="1200" dirty="0"/>
            </a:p>
            <a:p>
              <a:pPr marL="171450" lvl="0" indent="-17145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Courier New" panose="02070309020205020404" pitchFamily="49" charset="0"/>
                <a:buChar char="o"/>
              </a:pPr>
              <a:r>
                <a:rPr lang="it-IT" sz="1200" i="1" dirty="0"/>
                <a:t>R</a:t>
              </a:r>
              <a:r>
                <a:rPr lang="it-IT" sz="1200" i="1" kern="1200" dirty="0" smtClean="0"/>
                <a:t>icorsi soprattutto in campo ambientale sui territori</a:t>
              </a:r>
              <a:endParaRPr lang="it-IT" sz="1200" i="1" kern="1200" dirty="0"/>
            </a:p>
          </p:txBody>
        </p:sp>
      </p:grpSp>
      <p:sp>
        <p:nvSpPr>
          <p:cNvPr id="2" name="Freccia a destra 1"/>
          <p:cNvSpPr/>
          <p:nvPr/>
        </p:nvSpPr>
        <p:spPr>
          <a:xfrm rot="5400000">
            <a:off x="4191624" y="4361780"/>
            <a:ext cx="792088" cy="720080"/>
          </a:xfrm>
          <a:prstGeom prst="rightArrow">
            <a:avLst/>
          </a:prstGeom>
          <a:noFill/>
          <a:ln w="76200"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6957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47248" cy="562074"/>
          </a:xfrm>
          <a:solidFill>
            <a:srgbClr val="006600"/>
          </a:solidFill>
        </p:spPr>
        <p:txBody>
          <a:bodyPr/>
          <a:lstStyle/>
          <a:p>
            <a:r>
              <a:rPr lang="it-IT" altLang="it-IT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Criticità evidenziate nell’attuazione dei </a:t>
            </a:r>
            <a:r>
              <a:rPr lang="it-IT" altLang="it-IT" sz="28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programmi/2 </a:t>
            </a:r>
            <a:endParaRPr lang="it-IT" altLang="it-IT" sz="2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290DA521-4BB3-4040-AFD5-5CB7BDDB415A}"/>
              </a:ext>
            </a:extLst>
          </p:cNvPr>
          <p:cNvSpPr txBox="1"/>
          <p:nvPr/>
        </p:nvSpPr>
        <p:spPr>
          <a:xfrm>
            <a:off x="0" y="1484784"/>
            <a:ext cx="3682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Regioni - Commissari </a:t>
            </a:r>
            <a:endParaRPr lang="it-IT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6" name="Diagramma 15">
            <a:extLst>
              <a:ext uri="{FF2B5EF4-FFF2-40B4-BE49-F238E27FC236}">
                <a16:creationId xmlns:a16="http://schemas.microsoft.com/office/drawing/2014/main" xmlns="" id="{511C6D97-8E72-4117-BBBE-E3E41D45BD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1000209"/>
              </p:ext>
            </p:extLst>
          </p:nvPr>
        </p:nvGraphicFramePr>
        <p:xfrm>
          <a:off x="231527" y="1193856"/>
          <a:ext cx="8928992" cy="5403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490034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4624"/>
            <a:ext cx="8147248" cy="1354162"/>
          </a:xfrm>
          <a:solidFill>
            <a:srgbClr val="006600"/>
          </a:solidFill>
        </p:spPr>
        <p:txBody>
          <a:bodyPr>
            <a:normAutofit fontScale="90000"/>
          </a:bodyPr>
          <a:lstStyle/>
          <a:p>
            <a:r>
              <a:rPr lang="it-IT" altLang="it-IT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il D.L. 16 luglio 2020, n. 76 c.d. Semplificazioni, convertito dalla legge 11 settembre 2020, n.120, in linea con le </a:t>
            </a:r>
            <a:r>
              <a:rPr lang="it-IT" altLang="it-IT" sz="28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criticità </a:t>
            </a:r>
            <a:r>
              <a:rPr lang="it-IT" altLang="it-IT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sopra riportate, dispone quanto segue</a:t>
            </a:r>
          </a:p>
        </p:txBody>
      </p:sp>
      <p:graphicFrame>
        <p:nvGraphicFramePr>
          <p:cNvPr id="16" name="Diagramma 15">
            <a:extLst>
              <a:ext uri="{FF2B5EF4-FFF2-40B4-BE49-F238E27FC236}">
                <a16:creationId xmlns:a16="http://schemas.microsoft.com/office/drawing/2014/main" xmlns="" id="{511C6D97-8E72-4117-BBBE-E3E41D45BD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4113760"/>
              </p:ext>
            </p:extLst>
          </p:nvPr>
        </p:nvGraphicFramePr>
        <p:xfrm>
          <a:off x="755576" y="1268760"/>
          <a:ext cx="7560840" cy="5673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547519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47248" cy="562074"/>
          </a:xfrm>
          <a:solidFill>
            <a:srgbClr val="006600"/>
          </a:solidFill>
        </p:spPr>
        <p:txBody>
          <a:bodyPr/>
          <a:lstStyle/>
          <a:p>
            <a:r>
              <a:rPr lang="it-IT" altLang="it-IT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Criticità evidenziate nell’attuazione dei </a:t>
            </a:r>
            <a:r>
              <a:rPr lang="it-IT" altLang="it-IT" sz="28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programmi/2 </a:t>
            </a:r>
            <a:endParaRPr lang="it-IT" altLang="it-IT" sz="2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0E6524A2-5DB0-437C-9B75-CA0CC0C3DDFB}"/>
              </a:ext>
            </a:extLst>
          </p:cNvPr>
          <p:cNvSpPr txBox="1"/>
          <p:nvPr/>
        </p:nvSpPr>
        <p:spPr>
          <a:xfrm>
            <a:off x="107504" y="1340768"/>
            <a:ext cx="3682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</a:t>
            </a:r>
          </a:p>
        </p:txBody>
      </p:sp>
      <p:graphicFrame>
        <p:nvGraphicFramePr>
          <p:cNvPr id="14" name="Diagramma 13">
            <a:extLst>
              <a:ext uri="{FF2B5EF4-FFF2-40B4-BE49-F238E27FC236}">
                <a16:creationId xmlns:a16="http://schemas.microsoft.com/office/drawing/2014/main" xmlns="" id="{BFB69345-1BD6-42CE-BD90-A70C5C50F5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9963198"/>
              </p:ext>
            </p:extLst>
          </p:nvPr>
        </p:nvGraphicFramePr>
        <p:xfrm>
          <a:off x="611560" y="1268760"/>
          <a:ext cx="770485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003475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47248" cy="562074"/>
          </a:xfrm>
          <a:solidFill>
            <a:srgbClr val="006600"/>
          </a:solidFill>
        </p:spPr>
        <p:txBody>
          <a:bodyPr/>
          <a:lstStyle/>
          <a:p>
            <a:r>
              <a:rPr lang="it-IT" altLang="it-IT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Cornice degli interventi modificativi</a:t>
            </a:r>
          </a:p>
        </p:txBody>
      </p:sp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xmlns="" id="{F96BC577-FBCA-4BC8-92D9-434EBB1829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7262030"/>
              </p:ext>
            </p:extLst>
          </p:nvPr>
        </p:nvGraphicFramePr>
        <p:xfrm>
          <a:off x="539552" y="1052736"/>
          <a:ext cx="814724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762602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47248" cy="1066130"/>
          </a:xfrm>
          <a:solidFill>
            <a:srgbClr val="006600"/>
          </a:solidFill>
        </p:spPr>
        <p:txBody>
          <a:bodyPr>
            <a:noAutofit/>
          </a:bodyPr>
          <a:lstStyle/>
          <a:p>
            <a:r>
              <a:rPr lang="it-IT" altLang="it-IT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L. 120/2020 </a:t>
            </a:r>
            <a:br>
              <a:rPr lang="it-IT" altLang="it-IT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it-IT" altLang="it-IT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Art. 54 Misure di semplificazione in materia di interventi contro il dissesto idrogeologico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02675431-E7F2-43DB-B069-6723E7C4D2CD}"/>
              </a:ext>
            </a:extLst>
          </p:cNvPr>
          <p:cNvSpPr txBox="1"/>
          <p:nvPr/>
        </p:nvSpPr>
        <p:spPr>
          <a:xfrm>
            <a:off x="107504" y="2132856"/>
            <a:ext cx="89289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/>
              <a:t>«1.L'autorità procedente, qualora lo ritenga necessario,  procede  a  convocare  la conferenza di servizi di cui all'articolo 14  della  legge  7  agosto 1990, n. 241. Il termine massimo per il rilascio dei pareri  in  </a:t>
            </a:r>
            <a:r>
              <a:rPr lang="it-IT" sz="2000" b="1" dirty="0"/>
              <a:t>sede di conferenza dei servizi </a:t>
            </a:r>
            <a:r>
              <a:rPr lang="it-IT" sz="2000" dirty="0"/>
              <a:t>è di </a:t>
            </a:r>
            <a:r>
              <a:rPr lang="it-IT" sz="2000" b="1" dirty="0"/>
              <a:t>30 giorni</a:t>
            </a:r>
            <a:r>
              <a:rPr lang="it-IT" sz="2000" dirty="0"/>
              <a:t>»; </a:t>
            </a:r>
          </a:p>
          <a:p>
            <a:pPr algn="just"/>
            <a:r>
              <a:rPr lang="it-IT" sz="2000" dirty="0"/>
              <a:t>2.Ai fini della predisposizione del Piano  di  interventi  per  la mitigazione del dissesto idrogeologico, a  valere  sulle  risorse  di bilancio del Ministero dell'ambiente e della tutela del territorio  e del mare, </a:t>
            </a:r>
            <a:r>
              <a:rPr lang="it-IT" sz="2000" u="sng" dirty="0"/>
              <a:t>gli elenchi degli interventi da ammettere  a  finanziamento sono definiti</a:t>
            </a:r>
            <a:r>
              <a:rPr lang="it-IT" sz="2000" dirty="0"/>
              <a:t>, </a:t>
            </a:r>
            <a:r>
              <a:rPr lang="it-IT" sz="2000" b="1" dirty="0"/>
              <a:t>fino al  31  dicembre  2020</a:t>
            </a:r>
            <a:r>
              <a:rPr lang="it-IT" sz="2000" dirty="0"/>
              <a:t>,  </a:t>
            </a:r>
            <a:r>
              <a:rPr lang="it-IT" sz="2000" u="sng" dirty="0"/>
              <a:t>per  liste  regionali  e mediante apposite Conferenze di servizi da svolgere  on  line,  sulla base dei fabbisogni e delle proposte (delle regioni e delle province autonome interessate)</a:t>
            </a:r>
            <a:r>
              <a:rPr lang="it-IT" sz="2000" dirty="0"/>
              <a:t>, con il contributo  e  la  partecipazione  dei commissari  per  l'emergenza,  dei  commissari  straordinari  per  il dissesto e delle autorità di bacino distrettuale […].</a:t>
            </a:r>
          </a:p>
        </p:txBody>
      </p:sp>
    </p:spTree>
    <p:extLst>
      <p:ext uri="{BB962C8B-B14F-4D97-AF65-F5344CB8AC3E}">
        <p14:creationId xmlns:p14="http://schemas.microsoft.com/office/powerpoint/2010/main" val="288723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47248" cy="562074"/>
          </a:xfrm>
          <a:solidFill>
            <a:srgbClr val="006600"/>
          </a:solidFill>
        </p:spPr>
        <p:txBody>
          <a:bodyPr/>
          <a:lstStyle/>
          <a:p>
            <a:r>
              <a:rPr lang="it-IT" altLang="it-IT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dati del dissesto in Italia</a:t>
            </a:r>
          </a:p>
        </p:txBody>
      </p:sp>
      <p:grpSp>
        <p:nvGrpSpPr>
          <p:cNvPr id="2" name="Gruppo 1"/>
          <p:cNvGrpSpPr/>
          <p:nvPr/>
        </p:nvGrpSpPr>
        <p:grpSpPr>
          <a:xfrm>
            <a:off x="457200" y="980728"/>
            <a:ext cx="8147248" cy="5754697"/>
            <a:chOff x="457200" y="1104212"/>
            <a:chExt cx="8147248" cy="5754697"/>
          </a:xfrm>
        </p:grpSpPr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xmlns="" id="{47955A73-4E34-41E3-8E1A-12D1259C1F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289709"/>
              <a:ext cx="3935973" cy="5568291"/>
            </a:xfrm>
            <a:prstGeom prst="rect">
              <a:avLst/>
            </a:prstGeom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xmlns="" id="{2831AB33-DA98-4687-BA29-3A76BD6F8E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7832" y="1289709"/>
              <a:ext cx="3936616" cy="5569200"/>
            </a:xfrm>
            <a:prstGeom prst="rect">
              <a:avLst/>
            </a:prstGeom>
          </p:spPr>
        </p:pic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xmlns="" id="{6A56A178-089D-40ED-91E9-E428BBF476C3}"/>
                </a:ext>
              </a:extLst>
            </p:cNvPr>
            <p:cNvSpPr/>
            <p:nvPr/>
          </p:nvSpPr>
          <p:spPr>
            <a:xfrm>
              <a:off x="552534" y="1109283"/>
              <a:ext cx="3744416" cy="216024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Carta popolazione rischio alluvione</a:t>
              </a:r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xmlns="" id="{BE0D7D53-6698-4984-9D1D-277533C8E4CA}"/>
                </a:ext>
              </a:extLst>
            </p:cNvPr>
            <p:cNvSpPr/>
            <p:nvPr/>
          </p:nvSpPr>
          <p:spPr>
            <a:xfrm>
              <a:off x="4763932" y="1104212"/>
              <a:ext cx="3744416" cy="216024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Carta popolazione rischio frane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93574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47248" cy="1066130"/>
          </a:xfrm>
          <a:solidFill>
            <a:srgbClr val="006600"/>
          </a:solidFill>
        </p:spPr>
        <p:txBody>
          <a:bodyPr>
            <a:noAutofit/>
          </a:bodyPr>
          <a:lstStyle/>
          <a:p>
            <a:r>
              <a:rPr lang="it-IT" altLang="it-IT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Informazioni essenziali da verificare /acquisire/monitorare nell’ambito di una conferenza di servizi istruttoria</a:t>
            </a:r>
          </a:p>
        </p:txBody>
      </p:sp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xmlns="" id="{43044200-0F5D-4A4C-8A08-BBB01C0DC7E1}"/>
              </a:ext>
            </a:extLst>
          </p:cNvPr>
          <p:cNvGraphicFramePr/>
          <p:nvPr/>
        </p:nvGraphicFramePr>
        <p:xfrm>
          <a:off x="-324544" y="1340768"/>
          <a:ext cx="5400000" cy="54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xmlns="" id="{B66EE1F3-3E6B-4064-9E34-379F91D986E5}"/>
              </a:ext>
            </a:extLst>
          </p:cNvPr>
          <p:cNvGraphicFramePr/>
          <p:nvPr/>
        </p:nvGraphicFramePr>
        <p:xfrm>
          <a:off x="3923928" y="1340768"/>
          <a:ext cx="5400000" cy="54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9713251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47248" cy="562074"/>
          </a:xfrm>
          <a:solidFill>
            <a:srgbClr val="006600"/>
          </a:solidFill>
        </p:spPr>
        <p:txBody>
          <a:bodyPr/>
          <a:lstStyle/>
          <a:p>
            <a:r>
              <a:rPr lang="it-IT" altLang="it-IT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Azioni propedeutiche</a:t>
            </a:r>
          </a:p>
        </p:txBody>
      </p:sp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xmlns="" id="{3719B875-BA57-4062-998C-9115D1A9790C}"/>
              </a:ext>
            </a:extLst>
          </p:cNvPr>
          <p:cNvGraphicFramePr/>
          <p:nvPr/>
        </p:nvGraphicFramePr>
        <p:xfrm>
          <a:off x="0" y="1157843"/>
          <a:ext cx="8694104" cy="1119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xmlns="" id="{EEACFCAB-996C-4079-B33F-881812A8C2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2440502"/>
              </p:ext>
            </p:extLst>
          </p:nvPr>
        </p:nvGraphicFramePr>
        <p:xfrm>
          <a:off x="0" y="2708920"/>
          <a:ext cx="9108504" cy="3721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0924207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47248" cy="562074"/>
          </a:xfrm>
          <a:solidFill>
            <a:srgbClr val="006600"/>
          </a:solidFill>
        </p:spPr>
        <p:txBody>
          <a:bodyPr>
            <a:normAutofit fontScale="90000"/>
          </a:bodyPr>
          <a:lstStyle/>
          <a:p>
            <a:pPr algn="l"/>
            <a:r>
              <a:rPr lang="it-IT" altLang="it-IT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…segue: elementi da evidenziare nei piani a difesa del suolo  </a:t>
            </a:r>
          </a:p>
        </p:txBody>
      </p:sp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xmlns="" id="{CCFD149B-2754-452A-A47D-74108D4C0989}"/>
              </a:ext>
            </a:extLst>
          </p:cNvPr>
          <p:cNvGraphicFramePr/>
          <p:nvPr/>
        </p:nvGraphicFramePr>
        <p:xfrm>
          <a:off x="539552" y="1196752"/>
          <a:ext cx="820891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271620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47248" cy="562074"/>
          </a:xfrm>
          <a:solidFill>
            <a:srgbClr val="006600"/>
          </a:solidFill>
        </p:spPr>
        <p:txBody>
          <a:bodyPr>
            <a:noAutofit/>
          </a:bodyPr>
          <a:lstStyle/>
          <a:p>
            <a:r>
              <a:rPr lang="it-IT" altLang="it-IT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conclusione</a:t>
            </a:r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xmlns="" id="{5B6E9D37-80BF-4061-A7F7-DFA431CDAC73}"/>
              </a:ext>
            </a:extLst>
          </p:cNvPr>
          <p:cNvGraphicFramePr/>
          <p:nvPr/>
        </p:nvGraphicFramePr>
        <p:xfrm>
          <a:off x="299491" y="1052736"/>
          <a:ext cx="8545018" cy="6185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xmlns="" id="{AEF74E99-945D-4E48-9055-1027F1BB957D}"/>
              </a:ext>
            </a:extLst>
          </p:cNvPr>
          <p:cNvGraphicFramePr/>
          <p:nvPr/>
        </p:nvGraphicFramePr>
        <p:xfrm>
          <a:off x="1475656" y="1110754"/>
          <a:ext cx="6264696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0344380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47248" cy="562074"/>
          </a:xfrm>
          <a:solidFill>
            <a:srgbClr val="006600"/>
          </a:solidFill>
        </p:spPr>
        <p:txBody>
          <a:bodyPr>
            <a:noAutofit/>
          </a:bodyPr>
          <a:lstStyle/>
          <a:p>
            <a:r>
              <a:rPr lang="it-IT" altLang="it-IT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CONCRETO</a:t>
            </a:r>
          </a:p>
        </p:txBody>
      </p:sp>
      <p:graphicFrame>
        <p:nvGraphicFramePr>
          <p:cNvPr id="2" name="Diagramma 1"/>
          <p:cNvGraphicFramePr/>
          <p:nvPr/>
        </p:nvGraphicFramePr>
        <p:xfrm>
          <a:off x="107504" y="980728"/>
          <a:ext cx="900100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59952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47248" cy="562074"/>
          </a:xfrm>
          <a:solidFill>
            <a:srgbClr val="006600"/>
          </a:solidFill>
        </p:spPr>
        <p:txBody>
          <a:bodyPr/>
          <a:lstStyle/>
          <a:p>
            <a:r>
              <a:rPr lang="it-IT" altLang="it-IT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dati del dissesto </a:t>
            </a:r>
            <a:r>
              <a:rPr lang="it-IT" altLang="it-IT" sz="28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Italia</a:t>
            </a:r>
            <a:endParaRPr lang="it-IT" altLang="it-IT" sz="2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7C977B5A-D1AB-44B8-8DCC-21DA0A4D09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" t="376" r="2185"/>
          <a:stretch/>
        </p:blipFill>
        <p:spPr>
          <a:xfrm>
            <a:off x="1326468" y="933604"/>
            <a:ext cx="6408712" cy="5908168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52F9459B-A205-457B-AE1C-6192C81CCA56}"/>
              </a:ext>
            </a:extLst>
          </p:cNvPr>
          <p:cNvSpPr/>
          <p:nvPr/>
        </p:nvSpPr>
        <p:spPr>
          <a:xfrm>
            <a:off x="251520" y="933604"/>
            <a:ext cx="864096" cy="58077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Numero di comuni e superficie a pericolosità da frana P3 e P4 e idraulica P2 su base regionale</a:t>
            </a:r>
          </a:p>
        </p:txBody>
      </p:sp>
    </p:spTree>
    <p:extLst>
      <p:ext uri="{BB962C8B-B14F-4D97-AF65-F5344CB8AC3E}">
        <p14:creationId xmlns:p14="http://schemas.microsoft.com/office/powerpoint/2010/main" val="2259481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47248" cy="562074"/>
          </a:xfrm>
          <a:solidFill>
            <a:srgbClr val="006600"/>
          </a:solidFill>
        </p:spPr>
        <p:txBody>
          <a:bodyPr/>
          <a:lstStyle/>
          <a:p>
            <a:r>
              <a:rPr lang="it-IT" altLang="it-IT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dati del dissesto </a:t>
            </a:r>
            <a:r>
              <a:rPr lang="it-IT" altLang="it-IT" sz="28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Italia</a:t>
            </a:r>
            <a:endParaRPr lang="it-IT" altLang="it-IT" sz="2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" r="4326"/>
          <a:stretch/>
        </p:blipFill>
        <p:spPr>
          <a:xfrm>
            <a:off x="158406" y="970623"/>
            <a:ext cx="4175038" cy="339448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2" r="3249"/>
          <a:stretch/>
        </p:blipFill>
        <p:spPr>
          <a:xfrm>
            <a:off x="4355975" y="2924944"/>
            <a:ext cx="4715191" cy="374441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499992" y="1196752"/>
            <a:ext cx="4104456" cy="86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560734" y="1600775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Pericolosità da frana 8,4%</a:t>
            </a:r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971600" y="5029145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accent1"/>
                </a:solidFill>
              </a:rPr>
              <a:t>Pericolosità idraulica 8,4%</a:t>
            </a:r>
            <a:endParaRPr lang="it-IT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243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47248" cy="562074"/>
          </a:xfrm>
          <a:solidFill>
            <a:srgbClr val="006600"/>
          </a:solidFill>
        </p:spPr>
        <p:txBody>
          <a:bodyPr/>
          <a:lstStyle/>
          <a:p>
            <a:r>
              <a:rPr lang="it-IT" altLang="it-IT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dati del consumo di </a:t>
            </a:r>
            <a:r>
              <a:rPr lang="it-IT" altLang="it-IT" sz="28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suolo/1</a:t>
            </a:r>
            <a:endParaRPr lang="it-IT" altLang="it-IT" sz="2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911FE1E7-F29C-4798-A1C2-0D948BB2D6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8640960" cy="398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5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47248" cy="562074"/>
          </a:xfrm>
          <a:solidFill>
            <a:srgbClr val="006600"/>
          </a:solidFill>
        </p:spPr>
        <p:txBody>
          <a:bodyPr/>
          <a:lstStyle/>
          <a:p>
            <a:r>
              <a:rPr lang="it-IT" altLang="it-IT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dati del consumo di </a:t>
            </a:r>
            <a:r>
              <a:rPr lang="it-IT" altLang="it-IT" sz="28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suolo/2</a:t>
            </a:r>
            <a:endParaRPr lang="it-IT" altLang="it-IT" sz="2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66856B6F-2C36-4114-8ECB-8A2056529A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" t="1552" r="1698" b="3322"/>
          <a:stretch/>
        </p:blipFill>
        <p:spPr>
          <a:xfrm>
            <a:off x="678396" y="900637"/>
            <a:ext cx="7704856" cy="595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327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47248" cy="562074"/>
          </a:xfrm>
          <a:solidFill>
            <a:srgbClr val="006600"/>
          </a:solidFill>
        </p:spPr>
        <p:txBody>
          <a:bodyPr/>
          <a:lstStyle/>
          <a:p>
            <a:r>
              <a:rPr lang="it-IT" altLang="it-IT" sz="28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Piani nazionali </a:t>
            </a:r>
            <a:r>
              <a:rPr lang="it-IT" altLang="it-IT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 la difesa del </a:t>
            </a:r>
            <a:r>
              <a:rPr lang="it-IT" altLang="it-IT" sz="28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territorio/1</a:t>
            </a:r>
            <a:endParaRPr lang="it-IT" altLang="it-IT" sz="2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xmlns="" id="{84817607-BB84-4485-AD63-168C440FF7FA}"/>
              </a:ext>
            </a:extLst>
          </p:cNvPr>
          <p:cNvGraphicFramePr/>
          <p:nvPr>
            <p:extLst/>
          </p:nvPr>
        </p:nvGraphicFramePr>
        <p:xfrm>
          <a:off x="-41176" y="-27384"/>
          <a:ext cx="91440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FB54FD11-4B55-482F-96C2-A72C2E92E02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2" t="7025" r="1687" b="8671"/>
          <a:stretch/>
        </p:blipFill>
        <p:spPr>
          <a:xfrm>
            <a:off x="2267744" y="3212975"/>
            <a:ext cx="4896544" cy="345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90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47248" cy="562074"/>
          </a:xfrm>
          <a:solidFill>
            <a:srgbClr val="006600"/>
          </a:solidFill>
        </p:spPr>
        <p:txBody>
          <a:bodyPr/>
          <a:lstStyle/>
          <a:p>
            <a:r>
              <a:rPr lang="it-IT" altLang="it-IT" sz="28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Piani nazionali </a:t>
            </a:r>
            <a:r>
              <a:rPr lang="it-IT" altLang="it-IT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 la difesa del </a:t>
            </a:r>
            <a:r>
              <a:rPr lang="it-IT" altLang="it-IT" sz="28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territorio/2</a:t>
            </a:r>
            <a:endParaRPr lang="it-IT" altLang="it-IT" sz="2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xmlns="" id="{84817607-BB84-4485-AD63-168C440FF7FA}"/>
              </a:ext>
            </a:extLst>
          </p:cNvPr>
          <p:cNvGraphicFramePr/>
          <p:nvPr>
            <p:extLst/>
          </p:nvPr>
        </p:nvGraphicFramePr>
        <p:xfrm>
          <a:off x="5827" y="620688"/>
          <a:ext cx="9144000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xmlns="" id="{84817607-BB84-4485-AD63-168C440FF7FA}"/>
              </a:ext>
            </a:extLst>
          </p:cNvPr>
          <p:cNvGraphicFramePr/>
          <p:nvPr>
            <p:extLst/>
          </p:nvPr>
        </p:nvGraphicFramePr>
        <p:xfrm>
          <a:off x="-41176" y="2730934"/>
          <a:ext cx="9144000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Diagramma 6"/>
          <p:cNvGraphicFramePr/>
          <p:nvPr>
            <p:extLst/>
          </p:nvPr>
        </p:nvGraphicFramePr>
        <p:xfrm>
          <a:off x="323528" y="5517232"/>
          <a:ext cx="8064896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361099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6069</TotalTime>
  <Words>2013</Words>
  <Application>Microsoft Office PowerPoint</Application>
  <PresentationFormat>Presentazione su schermo (4:3)</PresentationFormat>
  <Paragraphs>196</Paragraphs>
  <Slides>34</Slides>
  <Notes>34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35" baseType="lpstr">
      <vt:lpstr>Tema di Office</vt:lpstr>
      <vt:lpstr>       Dissesto idrogeologico Stato di avanzamento dei programmi monitoraggio economico e normativo  Quadro nazionale     </vt:lpstr>
      <vt:lpstr>Dati nazionali sul dissesto idrogeologico </vt:lpstr>
      <vt:lpstr>I dati del dissesto in Italia</vt:lpstr>
      <vt:lpstr>I dati del dissesto in Italia</vt:lpstr>
      <vt:lpstr>I dati del dissesto in Italia</vt:lpstr>
      <vt:lpstr>I dati del consumo di suolo/1</vt:lpstr>
      <vt:lpstr>I dati del consumo di suolo/2</vt:lpstr>
      <vt:lpstr>Piani nazionali per la difesa del territorio/1</vt:lpstr>
      <vt:lpstr>Piani nazionali per la difesa del territorio/2</vt:lpstr>
      <vt:lpstr>Interventi contro il dissesto idrogeologico: capacità di spesa</vt:lpstr>
      <vt:lpstr>Interventi contro il dissesto idrogeologico: criticità</vt:lpstr>
      <vt:lpstr>Rapporto INVITALIA – Programmi a difesa del suolo</vt:lpstr>
      <vt:lpstr>Rapporto INVITALIA – Programmi a difesa del suolo</vt:lpstr>
      <vt:lpstr>INVITALIA – Accordi di Programma 2010 e atti integrativi</vt:lpstr>
      <vt:lpstr>INVITALIA – Piano stralcio aree metropolitane</vt:lpstr>
      <vt:lpstr>INVITALIA – Patti per il Sud</vt:lpstr>
      <vt:lpstr>INVITALIA – Fondo Progettazione</vt:lpstr>
      <vt:lpstr>Piano stralcio 2019 </vt:lpstr>
      <vt:lpstr>Piano stralcio 2019 </vt:lpstr>
      <vt:lpstr>Piano Operativo Ambiente 2019 – DPCM 2/12/2019</vt:lpstr>
      <vt:lpstr>Piano Operativo Ambiente 2019 – DPCM 2/12/2019</vt:lpstr>
      <vt:lpstr>INVITALIA – Sintesi dati risorse</vt:lpstr>
      <vt:lpstr>INVITALIA - Capacità di spesa delle Regioni</vt:lpstr>
      <vt:lpstr>Criticità evidenziate nell’attuazione dei programmi/1 </vt:lpstr>
      <vt:lpstr>Criticità evidenziate nell’attuazione dei programmi/2 </vt:lpstr>
      <vt:lpstr>il D.L. 16 luglio 2020, n. 76 c.d. Semplificazioni, convertito dalla legge 11 settembre 2020, n.120, in linea con le criticità sopra riportate, dispone quanto segue</vt:lpstr>
      <vt:lpstr>Criticità evidenziate nell’attuazione dei programmi/2 </vt:lpstr>
      <vt:lpstr>Cornice degli interventi modificativi</vt:lpstr>
      <vt:lpstr>L. 120/2020  Art. 54 Misure di semplificazione in materia di interventi contro il dissesto idrogeologico</vt:lpstr>
      <vt:lpstr>Informazioni essenziali da verificare /acquisire/monitorare nell’ambito di una conferenza di servizi istruttoria</vt:lpstr>
      <vt:lpstr>Azioni propedeutiche</vt:lpstr>
      <vt:lpstr>…segue: elementi da evidenziare nei piani a difesa del suolo  </vt:lpstr>
      <vt:lpstr>In conclusione</vt:lpstr>
      <vt:lpstr>IN CONCRETO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Giulia</dc:creator>
  <cp:lastModifiedBy>cisl03</cp:lastModifiedBy>
  <cp:revision>256</cp:revision>
  <cp:lastPrinted>2020-12-02T14:35:34Z</cp:lastPrinted>
  <dcterms:created xsi:type="dcterms:W3CDTF">2020-05-28T09:16:09Z</dcterms:created>
  <dcterms:modified xsi:type="dcterms:W3CDTF">2020-12-10T14:36:29Z</dcterms:modified>
</cp:coreProperties>
</file>